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4"/>
    <p:sldMasterId id="2147483704" r:id="rId5"/>
    <p:sldMasterId id="2147483648" r:id="rId6"/>
  </p:sldMasterIdLst>
  <p:notesMasterIdLst>
    <p:notesMasterId r:id="rId31"/>
  </p:notesMasterIdLst>
  <p:handoutMasterIdLst>
    <p:handoutMasterId r:id="rId32"/>
  </p:handoutMasterIdLst>
  <p:sldIdLst>
    <p:sldId id="311" r:id="rId7"/>
    <p:sldId id="256" r:id="rId8"/>
    <p:sldId id="530" r:id="rId9"/>
    <p:sldId id="534" r:id="rId10"/>
    <p:sldId id="526" r:id="rId11"/>
    <p:sldId id="477" r:id="rId12"/>
    <p:sldId id="478" r:id="rId13"/>
    <p:sldId id="527" r:id="rId14"/>
    <p:sldId id="472" r:id="rId15"/>
    <p:sldId id="531" r:id="rId16"/>
    <p:sldId id="532" r:id="rId17"/>
    <p:sldId id="533" r:id="rId18"/>
    <p:sldId id="473" r:id="rId19"/>
    <p:sldId id="474" r:id="rId20"/>
    <p:sldId id="475" r:id="rId21"/>
    <p:sldId id="476" r:id="rId22"/>
    <p:sldId id="536" r:id="rId23"/>
    <p:sldId id="535" r:id="rId24"/>
    <p:sldId id="524" r:id="rId25"/>
    <p:sldId id="341" r:id="rId26"/>
    <p:sldId id="340" r:id="rId27"/>
    <p:sldId id="342" r:id="rId28"/>
    <p:sldId id="309"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d="{43C53E1A-BF6E-46FD-A88D-C00833B5E246}">
          <p14:sldIdLst>
            <p14:sldId id="311"/>
            <p14:sldId id="256"/>
            <p14:sldId id="530"/>
            <p14:sldId id="534"/>
            <p14:sldId id="526"/>
            <p14:sldId id="477"/>
            <p14:sldId id="478"/>
            <p14:sldId id="527"/>
            <p14:sldId id="472"/>
            <p14:sldId id="531"/>
            <p14:sldId id="532"/>
            <p14:sldId id="533"/>
            <p14:sldId id="473"/>
            <p14:sldId id="474"/>
            <p14:sldId id="475"/>
            <p14:sldId id="476"/>
            <p14:sldId id="536"/>
            <p14:sldId id="535"/>
            <p14:sldId id="524"/>
            <p14:sldId id="341"/>
            <p14:sldId id="340"/>
            <p14:sldId id="342"/>
            <p14:sldId id="309"/>
            <p14:sldId id="2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63"/>
    <a:srgbClr val="012169"/>
    <a:srgbClr val="CFD5EA"/>
    <a:srgbClr val="DA291C"/>
    <a:srgbClr val="0057B8"/>
    <a:srgbClr val="0057B9"/>
    <a:srgbClr val="1E5AAA"/>
    <a:srgbClr val="12377E"/>
    <a:srgbClr val="006FBA"/>
    <a:srgbClr val="7F7F7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5845E8-ED4C-4527-9463-745C6139C19E}" v="61" dt="2024-01-30T09:55:32.2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24" autoAdjust="0"/>
    <p:restoredTop sz="83791" autoAdjust="0"/>
  </p:normalViewPr>
  <p:slideViewPr>
    <p:cSldViewPr snapToGrid="0">
      <p:cViewPr varScale="1">
        <p:scale>
          <a:sx n="69" d="100"/>
          <a:sy n="69" d="100"/>
        </p:scale>
        <p:origin x="826"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2684"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Gooch" userId="179d98a8-f70f-4084-bb2d-ee65db40aa01" providerId="ADAL" clId="{3C5845E8-ED4C-4527-9463-745C6139C19E}"/>
    <pc:docChg chg="undo custSel addSld delSld modSld sldOrd modSection">
      <pc:chgData name="Rebecca Gooch" userId="179d98a8-f70f-4084-bb2d-ee65db40aa01" providerId="ADAL" clId="{3C5845E8-ED4C-4527-9463-745C6139C19E}" dt="2024-01-31T19:10:11.167" v="5012" actId="20577"/>
      <pc:docMkLst>
        <pc:docMk/>
      </pc:docMkLst>
      <pc:sldChg chg="modSp mod">
        <pc:chgData name="Rebecca Gooch" userId="179d98a8-f70f-4084-bb2d-ee65db40aa01" providerId="ADAL" clId="{3C5845E8-ED4C-4527-9463-745C6139C19E}" dt="2024-01-29T20:48:44.816" v="4828" actId="1076"/>
        <pc:sldMkLst>
          <pc:docMk/>
          <pc:sldMk cId="3096772459" sldId="256"/>
        </pc:sldMkLst>
        <pc:spChg chg="mod">
          <ac:chgData name="Rebecca Gooch" userId="179d98a8-f70f-4084-bb2d-ee65db40aa01" providerId="ADAL" clId="{3C5845E8-ED4C-4527-9463-745C6139C19E}" dt="2024-01-29T20:48:44.816" v="4828" actId="1076"/>
          <ac:spMkLst>
            <pc:docMk/>
            <pc:sldMk cId="3096772459" sldId="256"/>
            <ac:spMk id="11" creationId="{AE588E7C-E388-44E3-BFE3-A8C533E6DB33}"/>
          </ac:spMkLst>
        </pc:spChg>
        <pc:spChg chg="mod">
          <ac:chgData name="Rebecca Gooch" userId="179d98a8-f70f-4084-bb2d-ee65db40aa01" providerId="ADAL" clId="{3C5845E8-ED4C-4527-9463-745C6139C19E}" dt="2024-01-29T20:48:43.291" v="4827" actId="1076"/>
          <ac:spMkLst>
            <pc:docMk/>
            <pc:sldMk cId="3096772459" sldId="256"/>
            <ac:spMk id="16" creationId="{E26BBD11-E8CA-4BAE-B4AD-372D3D26201C}"/>
          </ac:spMkLst>
        </pc:spChg>
      </pc:sldChg>
      <pc:sldChg chg="del">
        <pc:chgData name="Rebecca Gooch" userId="179d98a8-f70f-4084-bb2d-ee65db40aa01" providerId="ADAL" clId="{3C5845E8-ED4C-4527-9463-745C6139C19E}" dt="2024-01-29T18:57:20.862" v="699" actId="2696"/>
        <pc:sldMkLst>
          <pc:docMk/>
          <pc:sldMk cId="3978279908" sldId="314"/>
        </pc:sldMkLst>
      </pc:sldChg>
      <pc:sldChg chg="delSp modSp del mod">
        <pc:chgData name="Rebecca Gooch" userId="179d98a8-f70f-4084-bb2d-ee65db40aa01" providerId="ADAL" clId="{3C5845E8-ED4C-4527-9463-745C6139C19E}" dt="2024-01-29T20:11:50.888" v="2744" actId="2696"/>
        <pc:sldMkLst>
          <pc:docMk/>
          <pc:sldMk cId="2781809938" sldId="316"/>
        </pc:sldMkLst>
        <pc:spChg chg="del">
          <ac:chgData name="Rebecca Gooch" userId="179d98a8-f70f-4084-bb2d-ee65db40aa01" providerId="ADAL" clId="{3C5845E8-ED4C-4527-9463-745C6139C19E}" dt="2024-01-29T20:04:34.582" v="2703" actId="478"/>
          <ac:spMkLst>
            <pc:docMk/>
            <pc:sldMk cId="2781809938" sldId="316"/>
            <ac:spMk id="2" creationId="{15A3A9D2-1AA2-F67C-49B9-06B303DF36B7}"/>
          </ac:spMkLst>
        </pc:spChg>
        <pc:spChg chg="mod">
          <ac:chgData name="Rebecca Gooch" userId="179d98a8-f70f-4084-bb2d-ee65db40aa01" providerId="ADAL" clId="{3C5845E8-ED4C-4527-9463-745C6139C19E}" dt="2024-01-29T18:57:06.404" v="698" actId="2711"/>
          <ac:spMkLst>
            <pc:docMk/>
            <pc:sldMk cId="2781809938" sldId="316"/>
            <ac:spMk id="5" creationId="{5ACAB6EE-3EE3-7361-7CFB-4506C9B84590}"/>
          </ac:spMkLst>
        </pc:spChg>
      </pc:sldChg>
      <pc:sldChg chg="addSp delSp modSp mod">
        <pc:chgData name="Rebecca Gooch" userId="179d98a8-f70f-4084-bb2d-ee65db40aa01" providerId="ADAL" clId="{3C5845E8-ED4C-4527-9463-745C6139C19E}" dt="2024-01-30T08:37:52.648" v="5001" actId="20577"/>
        <pc:sldMkLst>
          <pc:docMk/>
          <pc:sldMk cId="294875313" sldId="340"/>
        </pc:sldMkLst>
        <pc:spChg chg="del">
          <ac:chgData name="Rebecca Gooch" userId="179d98a8-f70f-4084-bb2d-ee65db40aa01" providerId="ADAL" clId="{3C5845E8-ED4C-4527-9463-745C6139C19E}" dt="2024-01-29T20:16:18.561" v="2770" actId="478"/>
          <ac:spMkLst>
            <pc:docMk/>
            <pc:sldMk cId="294875313" sldId="340"/>
            <ac:spMk id="2" creationId="{ADEF10C0-EBDF-B257-5F6B-DCF34676D779}"/>
          </ac:spMkLst>
        </pc:spChg>
        <pc:spChg chg="mod">
          <ac:chgData name="Rebecca Gooch" userId="179d98a8-f70f-4084-bb2d-ee65db40aa01" providerId="ADAL" clId="{3C5845E8-ED4C-4527-9463-745C6139C19E}" dt="2024-01-30T08:37:52.648" v="5001" actId="20577"/>
          <ac:spMkLst>
            <pc:docMk/>
            <pc:sldMk cId="294875313" sldId="340"/>
            <ac:spMk id="4" creationId="{D3A4872E-6595-12F2-6DF5-0A05C32F7791}"/>
          </ac:spMkLst>
        </pc:spChg>
        <pc:picChg chg="add mod">
          <ac:chgData name="Rebecca Gooch" userId="179d98a8-f70f-4084-bb2d-ee65db40aa01" providerId="ADAL" clId="{3C5845E8-ED4C-4527-9463-745C6139C19E}" dt="2024-01-29T20:23:15.307" v="3179"/>
          <ac:picMkLst>
            <pc:docMk/>
            <pc:sldMk cId="294875313" sldId="340"/>
            <ac:picMk id="5" creationId="{C30B2C04-6245-67D9-1108-B64BC70C0A39}"/>
          </ac:picMkLst>
        </pc:picChg>
      </pc:sldChg>
      <pc:sldChg chg="addSp delSp modSp mod">
        <pc:chgData name="Rebecca Gooch" userId="179d98a8-f70f-4084-bb2d-ee65db40aa01" providerId="ADAL" clId="{3C5845E8-ED4C-4527-9463-745C6139C19E}" dt="2024-01-29T20:23:10.130" v="3178" actId="1076"/>
        <pc:sldMkLst>
          <pc:docMk/>
          <pc:sldMk cId="903349285" sldId="341"/>
        </pc:sldMkLst>
        <pc:spChg chg="del">
          <ac:chgData name="Rebecca Gooch" userId="179d98a8-f70f-4084-bb2d-ee65db40aa01" providerId="ADAL" clId="{3C5845E8-ED4C-4527-9463-745C6139C19E}" dt="2024-01-29T20:17:36.114" v="2789" actId="478"/>
          <ac:spMkLst>
            <pc:docMk/>
            <pc:sldMk cId="903349285" sldId="341"/>
            <ac:spMk id="2" creationId="{2B7B6C66-CC6C-EB9A-AB1A-35F0F1D6C2CC}"/>
          </ac:spMkLst>
        </pc:spChg>
        <pc:spChg chg="mod">
          <ac:chgData name="Rebecca Gooch" userId="179d98a8-f70f-4084-bb2d-ee65db40aa01" providerId="ADAL" clId="{3C5845E8-ED4C-4527-9463-745C6139C19E}" dt="2024-01-29T20:17:55.988" v="2822" actId="20577"/>
          <ac:spMkLst>
            <pc:docMk/>
            <pc:sldMk cId="903349285" sldId="341"/>
            <ac:spMk id="3" creationId="{1980FEFB-CDB2-6727-CC8E-53C9CD1D592A}"/>
          </ac:spMkLst>
        </pc:spChg>
        <pc:picChg chg="add mod">
          <ac:chgData name="Rebecca Gooch" userId="179d98a8-f70f-4084-bb2d-ee65db40aa01" providerId="ADAL" clId="{3C5845E8-ED4C-4527-9463-745C6139C19E}" dt="2024-01-29T20:23:10.130" v="3178" actId="1076"/>
          <ac:picMkLst>
            <pc:docMk/>
            <pc:sldMk cId="903349285" sldId="341"/>
            <ac:picMk id="6" creationId="{217F15CC-FE94-E176-4F5B-60C34A2C402D}"/>
          </ac:picMkLst>
        </pc:picChg>
      </pc:sldChg>
      <pc:sldChg chg="addSp delSp modSp mod">
        <pc:chgData name="Rebecca Gooch" userId="179d98a8-f70f-4084-bb2d-ee65db40aa01" providerId="ADAL" clId="{3C5845E8-ED4C-4527-9463-745C6139C19E}" dt="2024-01-29T20:23:57.877" v="3191" actId="1076"/>
        <pc:sldMkLst>
          <pc:docMk/>
          <pc:sldMk cId="1887836367" sldId="342"/>
        </pc:sldMkLst>
        <pc:spChg chg="del">
          <ac:chgData name="Rebecca Gooch" userId="179d98a8-f70f-4084-bb2d-ee65db40aa01" providerId="ADAL" clId="{3C5845E8-ED4C-4527-9463-745C6139C19E}" dt="2024-01-29T20:15:44.327" v="2758" actId="478"/>
          <ac:spMkLst>
            <pc:docMk/>
            <pc:sldMk cId="1887836367" sldId="342"/>
            <ac:spMk id="2" creationId="{7E21F828-7265-A2DA-B3CF-144071E4C9C1}"/>
          </ac:spMkLst>
        </pc:spChg>
        <pc:spChg chg="del mod">
          <ac:chgData name="Rebecca Gooch" userId="179d98a8-f70f-4084-bb2d-ee65db40aa01" providerId="ADAL" clId="{3C5845E8-ED4C-4527-9463-745C6139C19E}" dt="2024-01-29T20:23:32.160" v="3182" actId="478"/>
          <ac:spMkLst>
            <pc:docMk/>
            <pc:sldMk cId="1887836367" sldId="342"/>
            <ac:spMk id="3" creationId="{21A7C16F-B897-26E0-12A6-693C46E8F741}"/>
          </ac:spMkLst>
        </pc:spChg>
        <pc:spChg chg="mod">
          <ac:chgData name="Rebecca Gooch" userId="179d98a8-f70f-4084-bb2d-ee65db40aa01" providerId="ADAL" clId="{3C5845E8-ED4C-4527-9463-745C6139C19E}" dt="2024-01-29T20:23:46.081" v="3188" actId="207"/>
          <ac:spMkLst>
            <pc:docMk/>
            <pc:sldMk cId="1887836367" sldId="342"/>
            <ac:spMk id="4" creationId="{9171D849-C7AE-D62D-E699-F47C4C73A574}"/>
          </ac:spMkLst>
        </pc:spChg>
        <pc:spChg chg="add mod">
          <ac:chgData name="Rebecca Gooch" userId="179d98a8-f70f-4084-bb2d-ee65db40aa01" providerId="ADAL" clId="{3C5845E8-ED4C-4527-9463-745C6139C19E}" dt="2024-01-29T20:23:57.877" v="3191" actId="1076"/>
          <ac:spMkLst>
            <pc:docMk/>
            <pc:sldMk cId="1887836367" sldId="342"/>
            <ac:spMk id="5" creationId="{6CB231D7-D0A5-DC9A-F5D0-FBBE15B6CDAF}"/>
          </ac:spMkLst>
        </pc:spChg>
      </pc:sldChg>
      <pc:sldChg chg="del">
        <pc:chgData name="Rebecca Gooch" userId="179d98a8-f70f-4084-bb2d-ee65db40aa01" providerId="ADAL" clId="{3C5845E8-ED4C-4527-9463-745C6139C19E}" dt="2024-01-29T20:03:09.898" v="2688" actId="2696"/>
        <pc:sldMkLst>
          <pc:docMk/>
          <pc:sldMk cId="2364404442" sldId="471"/>
        </pc:sldMkLst>
      </pc:sldChg>
      <pc:sldChg chg="addSp delSp modSp mod ord">
        <pc:chgData name="Rebecca Gooch" userId="179d98a8-f70f-4084-bb2d-ee65db40aa01" providerId="ADAL" clId="{3C5845E8-ED4C-4527-9463-745C6139C19E}" dt="2024-01-29T20:10:30.491" v="2731" actId="1076"/>
        <pc:sldMkLst>
          <pc:docMk/>
          <pc:sldMk cId="3135553799" sldId="472"/>
        </pc:sldMkLst>
        <pc:spChg chg="del mod">
          <ac:chgData name="Rebecca Gooch" userId="179d98a8-f70f-4084-bb2d-ee65db40aa01" providerId="ADAL" clId="{3C5845E8-ED4C-4527-9463-745C6139C19E}" dt="2024-01-29T20:04:24.734" v="2700" actId="478"/>
          <ac:spMkLst>
            <pc:docMk/>
            <pc:sldMk cId="3135553799" sldId="472"/>
            <ac:spMk id="2" creationId="{A1F11251-DC6B-48A6-8DBB-D24F177DC4EA}"/>
          </ac:spMkLst>
        </pc:spChg>
        <pc:spChg chg="mod">
          <ac:chgData name="Rebecca Gooch" userId="179d98a8-f70f-4084-bb2d-ee65db40aa01" providerId="ADAL" clId="{3C5845E8-ED4C-4527-9463-745C6139C19E}" dt="2024-01-29T19:30:47.615" v="1727" actId="20577"/>
          <ac:spMkLst>
            <pc:docMk/>
            <pc:sldMk cId="3135553799" sldId="472"/>
            <ac:spMk id="3" creationId="{9D2BA464-3312-47C7-920D-1D2ECC0CBBFC}"/>
          </ac:spMkLst>
        </pc:spChg>
        <pc:spChg chg="mod">
          <ac:chgData name="Rebecca Gooch" userId="179d98a8-f70f-4084-bb2d-ee65db40aa01" providerId="ADAL" clId="{3C5845E8-ED4C-4527-9463-745C6139C19E}" dt="2024-01-29T19:30:33.044" v="1708" actId="207"/>
          <ac:spMkLst>
            <pc:docMk/>
            <pc:sldMk cId="3135553799" sldId="472"/>
            <ac:spMk id="5" creationId="{8F54D95E-C591-2AD1-1191-6B413B865833}"/>
          </ac:spMkLst>
        </pc:spChg>
        <pc:spChg chg="del">
          <ac:chgData name="Rebecca Gooch" userId="179d98a8-f70f-4084-bb2d-ee65db40aa01" providerId="ADAL" clId="{3C5845E8-ED4C-4527-9463-745C6139C19E}" dt="2024-01-29T19:30:53.400" v="1728" actId="478"/>
          <ac:spMkLst>
            <pc:docMk/>
            <pc:sldMk cId="3135553799" sldId="472"/>
            <ac:spMk id="6" creationId="{4839395C-1BE9-A2CC-9640-A52C2CD64188}"/>
          </ac:spMkLst>
        </pc:spChg>
        <pc:spChg chg="mod">
          <ac:chgData name="Rebecca Gooch" userId="179d98a8-f70f-4084-bb2d-ee65db40aa01" providerId="ADAL" clId="{3C5845E8-ED4C-4527-9463-745C6139C19E}" dt="2024-01-29T16:48:47.190" v="680" actId="20577"/>
          <ac:spMkLst>
            <pc:docMk/>
            <pc:sldMk cId="3135553799" sldId="472"/>
            <ac:spMk id="8" creationId="{46873829-4E88-8A2C-6417-291787D96348}"/>
          </ac:spMkLst>
        </pc:spChg>
        <pc:picChg chg="add mod">
          <ac:chgData name="Rebecca Gooch" userId="179d98a8-f70f-4084-bb2d-ee65db40aa01" providerId="ADAL" clId="{3C5845E8-ED4C-4527-9463-745C6139C19E}" dt="2024-01-29T20:10:30.491" v="2731" actId="1076"/>
          <ac:picMkLst>
            <pc:docMk/>
            <pc:sldMk cId="3135553799" sldId="472"/>
            <ac:picMk id="7" creationId="{348D0AE7-CD9F-3A8E-4D98-A3DAFA34C0E6}"/>
          </ac:picMkLst>
        </pc:picChg>
      </pc:sldChg>
      <pc:sldChg chg="delSp modSp mod">
        <pc:chgData name="Rebecca Gooch" userId="179d98a8-f70f-4084-bb2d-ee65db40aa01" providerId="ADAL" clId="{3C5845E8-ED4C-4527-9463-745C6139C19E}" dt="2024-01-29T20:50:07.165" v="4906" actId="20577"/>
        <pc:sldMkLst>
          <pc:docMk/>
          <pc:sldMk cId="823908859" sldId="473"/>
        </pc:sldMkLst>
        <pc:spChg chg="del">
          <ac:chgData name="Rebecca Gooch" userId="179d98a8-f70f-4084-bb2d-ee65db40aa01" providerId="ADAL" clId="{3C5845E8-ED4C-4527-9463-745C6139C19E}" dt="2024-01-29T20:03:34.003" v="2691" actId="478"/>
          <ac:spMkLst>
            <pc:docMk/>
            <pc:sldMk cId="823908859" sldId="473"/>
            <ac:spMk id="2" creationId="{A1F11251-DC6B-48A6-8DBB-D24F177DC4EA}"/>
          </ac:spMkLst>
        </pc:spChg>
        <pc:spChg chg="mod">
          <ac:chgData name="Rebecca Gooch" userId="179d98a8-f70f-4084-bb2d-ee65db40aa01" providerId="ADAL" clId="{3C5845E8-ED4C-4527-9463-745C6139C19E}" dt="2024-01-29T20:50:07.165" v="4906" actId="20577"/>
          <ac:spMkLst>
            <pc:docMk/>
            <pc:sldMk cId="823908859" sldId="473"/>
            <ac:spMk id="3" creationId="{9D2BA464-3312-47C7-920D-1D2ECC0CBBFC}"/>
          </ac:spMkLst>
        </pc:spChg>
        <pc:spChg chg="mod">
          <ac:chgData name="Rebecca Gooch" userId="179d98a8-f70f-4084-bb2d-ee65db40aa01" providerId="ADAL" clId="{3C5845E8-ED4C-4527-9463-745C6139C19E}" dt="2024-01-29T20:03:18.467" v="2689" actId="207"/>
          <ac:spMkLst>
            <pc:docMk/>
            <pc:sldMk cId="823908859" sldId="473"/>
            <ac:spMk id="5" creationId="{8F54D95E-C591-2AD1-1191-6B413B865833}"/>
          </ac:spMkLst>
        </pc:spChg>
      </pc:sldChg>
      <pc:sldChg chg="delSp modSp mod">
        <pc:chgData name="Rebecca Gooch" userId="179d98a8-f70f-4084-bb2d-ee65db40aa01" providerId="ADAL" clId="{3C5845E8-ED4C-4527-9463-745C6139C19E}" dt="2024-01-29T20:50:14.641" v="4922" actId="20577"/>
        <pc:sldMkLst>
          <pc:docMk/>
          <pc:sldMk cId="2785744691" sldId="474"/>
        </pc:sldMkLst>
        <pc:spChg chg="del">
          <ac:chgData name="Rebecca Gooch" userId="179d98a8-f70f-4084-bb2d-ee65db40aa01" providerId="ADAL" clId="{3C5845E8-ED4C-4527-9463-745C6139C19E}" dt="2024-01-29T20:15:14.398" v="2755" actId="478"/>
          <ac:spMkLst>
            <pc:docMk/>
            <pc:sldMk cId="2785744691" sldId="474"/>
            <ac:spMk id="2" creationId="{A1F11251-DC6B-48A6-8DBB-D24F177DC4EA}"/>
          </ac:spMkLst>
        </pc:spChg>
        <pc:spChg chg="mod">
          <ac:chgData name="Rebecca Gooch" userId="179d98a8-f70f-4084-bb2d-ee65db40aa01" providerId="ADAL" clId="{3C5845E8-ED4C-4527-9463-745C6139C19E}" dt="2024-01-29T20:50:14.641" v="4922" actId="20577"/>
          <ac:spMkLst>
            <pc:docMk/>
            <pc:sldMk cId="2785744691" sldId="474"/>
            <ac:spMk id="3" creationId="{9D2BA464-3312-47C7-920D-1D2ECC0CBBFC}"/>
          </ac:spMkLst>
        </pc:spChg>
        <pc:spChg chg="mod">
          <ac:chgData name="Rebecca Gooch" userId="179d98a8-f70f-4084-bb2d-ee65db40aa01" providerId="ADAL" clId="{3C5845E8-ED4C-4527-9463-745C6139C19E}" dt="2024-01-29T20:03:27.957" v="2690" actId="207"/>
          <ac:spMkLst>
            <pc:docMk/>
            <pc:sldMk cId="2785744691" sldId="474"/>
            <ac:spMk id="5" creationId="{8F54D95E-C591-2AD1-1191-6B413B865833}"/>
          </ac:spMkLst>
        </pc:spChg>
      </pc:sldChg>
      <pc:sldChg chg="delSp modSp mod modNotesTx">
        <pc:chgData name="Rebecca Gooch" userId="179d98a8-f70f-4084-bb2d-ee65db40aa01" providerId="ADAL" clId="{3C5845E8-ED4C-4527-9463-745C6139C19E}" dt="2024-01-29T20:51:01.546" v="4944" actId="20577"/>
        <pc:sldMkLst>
          <pc:docMk/>
          <pc:sldMk cId="636807222" sldId="475"/>
        </pc:sldMkLst>
        <pc:spChg chg="del">
          <ac:chgData name="Rebecca Gooch" userId="179d98a8-f70f-4084-bb2d-ee65db40aa01" providerId="ADAL" clId="{3C5845E8-ED4C-4527-9463-745C6139C19E}" dt="2024-01-29T20:15:17.274" v="2756" actId="478"/>
          <ac:spMkLst>
            <pc:docMk/>
            <pc:sldMk cId="636807222" sldId="475"/>
            <ac:spMk id="2" creationId="{A1F11251-DC6B-48A6-8DBB-D24F177DC4EA}"/>
          </ac:spMkLst>
        </pc:spChg>
        <pc:spChg chg="mod">
          <ac:chgData name="Rebecca Gooch" userId="179d98a8-f70f-4084-bb2d-ee65db40aa01" providerId="ADAL" clId="{3C5845E8-ED4C-4527-9463-745C6139C19E}" dt="2024-01-29T20:51:01.546" v="4944" actId="20577"/>
          <ac:spMkLst>
            <pc:docMk/>
            <pc:sldMk cId="636807222" sldId="475"/>
            <ac:spMk id="3" creationId="{9D2BA464-3312-47C7-920D-1D2ECC0CBBFC}"/>
          </ac:spMkLst>
        </pc:spChg>
        <pc:spChg chg="mod">
          <ac:chgData name="Rebecca Gooch" userId="179d98a8-f70f-4084-bb2d-ee65db40aa01" providerId="ADAL" clId="{3C5845E8-ED4C-4527-9463-745C6139C19E}" dt="2024-01-29T20:15:04.052" v="2754" actId="207"/>
          <ac:spMkLst>
            <pc:docMk/>
            <pc:sldMk cId="636807222" sldId="475"/>
            <ac:spMk id="5" creationId="{8F54D95E-C591-2AD1-1191-6B413B865833}"/>
          </ac:spMkLst>
        </pc:spChg>
      </pc:sldChg>
      <pc:sldChg chg="delSp modSp mod">
        <pc:chgData name="Rebecca Gooch" userId="179d98a8-f70f-4084-bb2d-ee65db40aa01" providerId="ADAL" clId="{3C5845E8-ED4C-4527-9463-745C6139C19E}" dt="2024-01-29T20:51:09.672" v="4960" actId="20577"/>
        <pc:sldMkLst>
          <pc:docMk/>
          <pc:sldMk cId="2256526161" sldId="476"/>
        </pc:sldMkLst>
        <pc:spChg chg="del">
          <ac:chgData name="Rebecca Gooch" userId="179d98a8-f70f-4084-bb2d-ee65db40aa01" providerId="ADAL" clId="{3C5845E8-ED4C-4527-9463-745C6139C19E}" dt="2024-01-29T20:15:21.321" v="2757" actId="478"/>
          <ac:spMkLst>
            <pc:docMk/>
            <pc:sldMk cId="2256526161" sldId="476"/>
            <ac:spMk id="2" creationId="{A1F11251-DC6B-48A6-8DBB-D24F177DC4EA}"/>
          </ac:spMkLst>
        </pc:spChg>
        <pc:spChg chg="mod">
          <ac:chgData name="Rebecca Gooch" userId="179d98a8-f70f-4084-bb2d-ee65db40aa01" providerId="ADAL" clId="{3C5845E8-ED4C-4527-9463-745C6139C19E}" dt="2024-01-29T20:51:09.672" v="4960" actId="20577"/>
          <ac:spMkLst>
            <pc:docMk/>
            <pc:sldMk cId="2256526161" sldId="476"/>
            <ac:spMk id="3" creationId="{9D2BA464-3312-47C7-920D-1D2ECC0CBBFC}"/>
          </ac:spMkLst>
        </pc:spChg>
        <pc:spChg chg="mod">
          <ac:chgData name="Rebecca Gooch" userId="179d98a8-f70f-4084-bb2d-ee65db40aa01" providerId="ADAL" clId="{3C5845E8-ED4C-4527-9463-745C6139C19E}" dt="2024-01-29T18:57:44.361" v="700" actId="207"/>
          <ac:spMkLst>
            <pc:docMk/>
            <pc:sldMk cId="2256526161" sldId="476"/>
            <ac:spMk id="5" creationId="{8F54D95E-C591-2AD1-1191-6B413B865833}"/>
          </ac:spMkLst>
        </pc:spChg>
      </pc:sldChg>
      <pc:sldChg chg="addSp delSp modSp mod ord">
        <pc:chgData name="Rebecca Gooch" userId="179d98a8-f70f-4084-bb2d-ee65db40aa01" providerId="ADAL" clId="{3C5845E8-ED4C-4527-9463-745C6139C19E}" dt="2024-01-30T08:15:01.857" v="4966" actId="478"/>
        <pc:sldMkLst>
          <pc:docMk/>
          <pc:sldMk cId="1987641851" sldId="477"/>
        </pc:sldMkLst>
        <pc:spChg chg="del mod">
          <ac:chgData name="Rebecca Gooch" userId="179d98a8-f70f-4084-bb2d-ee65db40aa01" providerId="ADAL" clId="{3C5845E8-ED4C-4527-9463-745C6139C19E}" dt="2024-01-29T20:13:48.309" v="2752" actId="478"/>
          <ac:spMkLst>
            <pc:docMk/>
            <pc:sldMk cId="1987641851" sldId="477"/>
            <ac:spMk id="2" creationId="{A1F11251-DC6B-48A6-8DBB-D24F177DC4EA}"/>
          </ac:spMkLst>
        </pc:spChg>
        <pc:spChg chg="mod">
          <ac:chgData name="Rebecca Gooch" userId="179d98a8-f70f-4084-bb2d-ee65db40aa01" providerId="ADAL" clId="{3C5845E8-ED4C-4527-9463-745C6139C19E}" dt="2024-01-29T20:50:25.322" v="4923" actId="20577"/>
          <ac:spMkLst>
            <pc:docMk/>
            <pc:sldMk cId="1987641851" sldId="477"/>
            <ac:spMk id="3" creationId="{9D2BA464-3312-47C7-920D-1D2ECC0CBBFC}"/>
          </ac:spMkLst>
        </pc:spChg>
        <pc:spChg chg="add mod">
          <ac:chgData name="Rebecca Gooch" userId="179d98a8-f70f-4084-bb2d-ee65db40aa01" providerId="ADAL" clId="{3C5845E8-ED4C-4527-9463-745C6139C19E}" dt="2024-01-29T19:27:05.604" v="1663" actId="208"/>
          <ac:spMkLst>
            <pc:docMk/>
            <pc:sldMk cId="1987641851" sldId="477"/>
            <ac:spMk id="4" creationId="{3855A794-D56C-2EEE-2035-131A9ED1D162}"/>
          </ac:spMkLst>
        </pc:spChg>
        <pc:spChg chg="mod">
          <ac:chgData name="Rebecca Gooch" userId="179d98a8-f70f-4084-bb2d-ee65db40aa01" providerId="ADAL" clId="{3C5845E8-ED4C-4527-9463-745C6139C19E}" dt="2024-01-29T18:59:03.199" v="702" actId="207"/>
          <ac:spMkLst>
            <pc:docMk/>
            <pc:sldMk cId="1987641851" sldId="477"/>
            <ac:spMk id="5" creationId="{8F54D95E-C591-2AD1-1191-6B413B865833}"/>
          </ac:spMkLst>
        </pc:spChg>
        <pc:spChg chg="add mod">
          <ac:chgData name="Rebecca Gooch" userId="179d98a8-f70f-4084-bb2d-ee65db40aa01" providerId="ADAL" clId="{3C5845E8-ED4C-4527-9463-745C6139C19E}" dt="2024-01-29T19:27:23.253" v="1666" actId="208"/>
          <ac:spMkLst>
            <pc:docMk/>
            <pc:sldMk cId="1987641851" sldId="477"/>
            <ac:spMk id="7" creationId="{D355072D-8DE7-FA19-2161-7A412641D757}"/>
          </ac:spMkLst>
        </pc:spChg>
        <pc:spChg chg="add">
          <ac:chgData name="Rebecca Gooch" userId="179d98a8-f70f-4084-bb2d-ee65db40aa01" providerId="ADAL" clId="{3C5845E8-ED4C-4527-9463-745C6139C19E}" dt="2024-01-29T19:27:40.149" v="1667" actId="11529"/>
          <ac:spMkLst>
            <pc:docMk/>
            <pc:sldMk cId="1987641851" sldId="477"/>
            <ac:spMk id="9" creationId="{0D042569-0074-FD4D-C82C-C543EEE1ED46}"/>
          </ac:spMkLst>
        </pc:spChg>
        <pc:graphicFrameChg chg="del mod">
          <ac:chgData name="Rebecca Gooch" userId="179d98a8-f70f-4084-bb2d-ee65db40aa01" providerId="ADAL" clId="{3C5845E8-ED4C-4527-9463-745C6139C19E}" dt="2024-01-29T19:22:32.194" v="1540" actId="478"/>
          <ac:graphicFrameMkLst>
            <pc:docMk/>
            <pc:sldMk cId="1987641851" sldId="477"/>
            <ac:graphicFrameMk id="8" creationId="{624DF875-0204-7B03-85F2-8B9D980844DE}"/>
          </ac:graphicFrameMkLst>
        </pc:graphicFrameChg>
        <pc:picChg chg="add del mod ord">
          <ac:chgData name="Rebecca Gooch" userId="179d98a8-f70f-4084-bb2d-ee65db40aa01" providerId="ADAL" clId="{3C5845E8-ED4C-4527-9463-745C6139C19E}" dt="2024-01-30T08:15:01.857" v="4966" actId="478"/>
          <ac:picMkLst>
            <pc:docMk/>
            <pc:sldMk cId="1987641851" sldId="477"/>
            <ac:picMk id="11" creationId="{F5055265-BEC6-4107-D3F3-577C74858840}"/>
          </ac:picMkLst>
        </pc:picChg>
      </pc:sldChg>
      <pc:sldChg chg="addSp delSp modSp mod ord">
        <pc:chgData name="Rebecca Gooch" userId="179d98a8-f70f-4084-bb2d-ee65db40aa01" providerId="ADAL" clId="{3C5845E8-ED4C-4527-9463-745C6139C19E}" dt="2024-01-29T20:04:29.978" v="2702" actId="478"/>
        <pc:sldMkLst>
          <pc:docMk/>
          <pc:sldMk cId="1729918065" sldId="478"/>
        </pc:sldMkLst>
        <pc:spChg chg="del mod">
          <ac:chgData name="Rebecca Gooch" userId="179d98a8-f70f-4084-bb2d-ee65db40aa01" providerId="ADAL" clId="{3C5845E8-ED4C-4527-9463-745C6139C19E}" dt="2024-01-29T20:04:29.978" v="2702" actId="478"/>
          <ac:spMkLst>
            <pc:docMk/>
            <pc:sldMk cId="1729918065" sldId="478"/>
            <ac:spMk id="2" creationId="{A1F11251-DC6B-48A6-8DBB-D24F177DC4EA}"/>
          </ac:spMkLst>
        </pc:spChg>
        <pc:spChg chg="mod">
          <ac:chgData name="Rebecca Gooch" userId="179d98a8-f70f-4084-bb2d-ee65db40aa01" providerId="ADAL" clId="{3C5845E8-ED4C-4527-9463-745C6139C19E}" dt="2024-01-29T19:20:50.794" v="1406" actId="20577"/>
          <ac:spMkLst>
            <pc:docMk/>
            <pc:sldMk cId="1729918065" sldId="478"/>
            <ac:spMk id="3" creationId="{9D2BA464-3312-47C7-920D-1D2ECC0CBBFC}"/>
          </ac:spMkLst>
        </pc:spChg>
        <pc:spChg chg="mod">
          <ac:chgData name="Rebecca Gooch" userId="179d98a8-f70f-4084-bb2d-ee65db40aa01" providerId="ADAL" clId="{3C5845E8-ED4C-4527-9463-745C6139C19E}" dt="2024-01-29T19:07:22.089" v="752" actId="207"/>
          <ac:spMkLst>
            <pc:docMk/>
            <pc:sldMk cId="1729918065" sldId="478"/>
            <ac:spMk id="5" creationId="{8F54D95E-C591-2AD1-1191-6B413B865833}"/>
          </ac:spMkLst>
        </pc:spChg>
        <pc:spChg chg="mod">
          <ac:chgData name="Rebecca Gooch" userId="179d98a8-f70f-4084-bb2d-ee65db40aa01" providerId="ADAL" clId="{3C5845E8-ED4C-4527-9463-745C6139C19E}" dt="2024-01-29T19:20:42.514" v="1376" actId="20577"/>
          <ac:spMkLst>
            <pc:docMk/>
            <pc:sldMk cId="1729918065" sldId="478"/>
            <ac:spMk id="6" creationId="{4839395C-1BE9-A2CC-9640-A52C2CD64188}"/>
          </ac:spMkLst>
        </pc:spChg>
        <pc:spChg chg="add mod">
          <ac:chgData name="Rebecca Gooch" userId="179d98a8-f70f-4084-bb2d-ee65db40aa01" providerId="ADAL" clId="{3C5845E8-ED4C-4527-9463-745C6139C19E}" dt="2024-01-29T19:20:10.676" v="1327" actId="14100"/>
          <ac:spMkLst>
            <pc:docMk/>
            <pc:sldMk cId="1729918065" sldId="478"/>
            <ac:spMk id="7" creationId="{7067EAA3-5AD3-6D72-59D3-484F35E15C83}"/>
          </ac:spMkLst>
        </pc:spChg>
        <pc:spChg chg="add mod">
          <ac:chgData name="Rebecca Gooch" userId="179d98a8-f70f-4084-bb2d-ee65db40aa01" providerId="ADAL" clId="{3C5845E8-ED4C-4527-9463-745C6139C19E}" dt="2024-01-29T20:04:03.682" v="2696" actId="1076"/>
          <ac:spMkLst>
            <pc:docMk/>
            <pc:sldMk cId="1729918065" sldId="478"/>
            <ac:spMk id="8" creationId="{AE5CEFDA-EF9E-0689-B9BF-F4A9F4577E68}"/>
          </ac:spMkLst>
        </pc:spChg>
        <pc:spChg chg="add mod">
          <ac:chgData name="Rebecca Gooch" userId="179d98a8-f70f-4084-bb2d-ee65db40aa01" providerId="ADAL" clId="{3C5845E8-ED4C-4527-9463-745C6139C19E}" dt="2024-01-29T19:20:08.256" v="1326" actId="14100"/>
          <ac:spMkLst>
            <pc:docMk/>
            <pc:sldMk cId="1729918065" sldId="478"/>
            <ac:spMk id="9" creationId="{3C8D9E3B-0B57-9024-57BD-E9BB28F51835}"/>
          </ac:spMkLst>
        </pc:spChg>
        <pc:graphicFrameChg chg="del mod modGraphic">
          <ac:chgData name="Rebecca Gooch" userId="179d98a8-f70f-4084-bb2d-ee65db40aa01" providerId="ADAL" clId="{3C5845E8-ED4C-4527-9463-745C6139C19E}" dt="2024-01-29T19:13:56.152" v="962" actId="478"/>
          <ac:graphicFrameMkLst>
            <pc:docMk/>
            <pc:sldMk cId="1729918065" sldId="478"/>
            <ac:graphicFrameMk id="4" creationId="{F642A629-85FE-0F4F-2A4F-95745FB35F72}"/>
          </ac:graphicFrameMkLst>
        </pc:graphicFrameChg>
      </pc:sldChg>
      <pc:sldChg chg="delSp del mod">
        <pc:chgData name="Rebecca Gooch" userId="179d98a8-f70f-4084-bb2d-ee65db40aa01" providerId="ADAL" clId="{3C5845E8-ED4C-4527-9463-745C6139C19E}" dt="2024-01-29T20:43:33.324" v="4466" actId="2696"/>
        <pc:sldMkLst>
          <pc:docMk/>
          <pc:sldMk cId="36581705" sldId="480"/>
        </pc:sldMkLst>
        <pc:spChg chg="del">
          <ac:chgData name="Rebecca Gooch" userId="179d98a8-f70f-4084-bb2d-ee65db40aa01" providerId="ADAL" clId="{3C5845E8-ED4C-4527-9463-745C6139C19E}" dt="2024-01-29T20:24:14.253" v="3192" actId="478"/>
          <ac:spMkLst>
            <pc:docMk/>
            <pc:sldMk cId="36581705" sldId="480"/>
            <ac:spMk id="4" creationId="{9B26C96B-097C-4042-8A29-2851782D89A8}"/>
          </ac:spMkLst>
        </pc:spChg>
      </pc:sldChg>
      <pc:sldChg chg="del">
        <pc:chgData name="Rebecca Gooch" userId="179d98a8-f70f-4084-bb2d-ee65db40aa01" providerId="ADAL" clId="{3C5845E8-ED4C-4527-9463-745C6139C19E}" dt="2024-01-29T20:43:26.112" v="4464" actId="2696"/>
        <pc:sldMkLst>
          <pc:docMk/>
          <pc:sldMk cId="3211307592" sldId="481"/>
        </pc:sldMkLst>
      </pc:sldChg>
      <pc:sldChg chg="delSp modSp del mod ord">
        <pc:chgData name="Rebecca Gooch" userId="179d98a8-f70f-4084-bb2d-ee65db40aa01" providerId="ADAL" clId="{3C5845E8-ED4C-4527-9463-745C6139C19E}" dt="2024-01-29T20:43:28.816" v="4465" actId="2696"/>
        <pc:sldMkLst>
          <pc:docMk/>
          <pc:sldMk cId="3471841971" sldId="521"/>
        </pc:sldMkLst>
        <pc:spChg chg="del">
          <ac:chgData name="Rebecca Gooch" userId="179d98a8-f70f-4084-bb2d-ee65db40aa01" providerId="ADAL" clId="{3C5845E8-ED4C-4527-9463-745C6139C19E}" dt="2024-01-29T20:42:44.042" v="4446" actId="478"/>
          <ac:spMkLst>
            <pc:docMk/>
            <pc:sldMk cId="3471841971" sldId="521"/>
            <ac:spMk id="2" creationId="{1F932A21-2847-B059-3412-831673D14AA3}"/>
          </ac:spMkLst>
        </pc:spChg>
        <pc:graphicFrameChg chg="del modGraphic">
          <ac:chgData name="Rebecca Gooch" userId="179d98a8-f70f-4084-bb2d-ee65db40aa01" providerId="ADAL" clId="{3C5845E8-ED4C-4527-9463-745C6139C19E}" dt="2024-01-29T20:42:42.174" v="4445" actId="478"/>
          <ac:graphicFrameMkLst>
            <pc:docMk/>
            <pc:sldMk cId="3471841971" sldId="521"/>
            <ac:graphicFrameMk id="3" creationId="{10160A45-BCC3-8DD6-24D7-58B7B3BB6FB8}"/>
          </ac:graphicFrameMkLst>
        </pc:graphicFrameChg>
      </pc:sldChg>
      <pc:sldChg chg="del">
        <pc:chgData name="Rebecca Gooch" userId="179d98a8-f70f-4084-bb2d-ee65db40aa01" providerId="ADAL" clId="{3C5845E8-ED4C-4527-9463-745C6139C19E}" dt="2024-01-29T20:42:02.380" v="4422" actId="2696"/>
        <pc:sldMkLst>
          <pc:docMk/>
          <pc:sldMk cId="1157307439" sldId="522"/>
        </pc:sldMkLst>
      </pc:sldChg>
      <pc:sldChg chg="del">
        <pc:chgData name="Rebecca Gooch" userId="179d98a8-f70f-4084-bb2d-ee65db40aa01" providerId="ADAL" clId="{3C5845E8-ED4C-4527-9463-745C6139C19E}" dt="2024-01-29T20:43:18.465" v="4463" actId="2696"/>
        <pc:sldMkLst>
          <pc:docMk/>
          <pc:sldMk cId="4014791661" sldId="523"/>
        </pc:sldMkLst>
      </pc:sldChg>
      <pc:sldChg chg="addSp delSp modSp mod modNotesTx">
        <pc:chgData name="Rebecca Gooch" userId="179d98a8-f70f-4084-bb2d-ee65db40aa01" providerId="ADAL" clId="{3C5845E8-ED4C-4527-9463-745C6139C19E}" dt="2024-01-29T20:22:09.115" v="3173" actId="1076"/>
        <pc:sldMkLst>
          <pc:docMk/>
          <pc:sldMk cId="2490287012" sldId="524"/>
        </pc:sldMkLst>
        <pc:spChg chg="del">
          <ac:chgData name="Rebecca Gooch" userId="179d98a8-f70f-4084-bb2d-ee65db40aa01" providerId="ADAL" clId="{3C5845E8-ED4C-4527-9463-745C6139C19E}" dt="2024-01-29T20:18:13.530" v="2823" actId="478"/>
          <ac:spMkLst>
            <pc:docMk/>
            <pc:sldMk cId="2490287012" sldId="524"/>
            <ac:spMk id="2" creationId="{8F55AF4A-14A9-D97D-DB0A-4DA8FE93FD1C}"/>
          </ac:spMkLst>
        </pc:spChg>
        <pc:spChg chg="mod">
          <ac:chgData name="Rebecca Gooch" userId="179d98a8-f70f-4084-bb2d-ee65db40aa01" providerId="ADAL" clId="{3C5845E8-ED4C-4527-9463-745C6139C19E}" dt="2024-01-29T20:18:20.875" v="2825" actId="27636"/>
          <ac:spMkLst>
            <pc:docMk/>
            <pc:sldMk cId="2490287012" sldId="524"/>
            <ac:spMk id="3" creationId="{89395679-A004-55AE-B039-D60594B6623C}"/>
          </ac:spMkLst>
        </pc:spChg>
        <pc:spChg chg="add mod">
          <ac:chgData name="Rebecca Gooch" userId="179d98a8-f70f-4084-bb2d-ee65db40aa01" providerId="ADAL" clId="{3C5845E8-ED4C-4527-9463-745C6139C19E}" dt="2024-01-29T20:21:23.255" v="3167" actId="255"/>
          <ac:spMkLst>
            <pc:docMk/>
            <pc:sldMk cId="2490287012" sldId="524"/>
            <ac:spMk id="5" creationId="{4B8FF5B7-768C-3B8D-B3B7-7C69406F8347}"/>
          </ac:spMkLst>
        </pc:spChg>
        <pc:picChg chg="add mod">
          <ac:chgData name="Rebecca Gooch" userId="179d98a8-f70f-4084-bb2d-ee65db40aa01" providerId="ADAL" clId="{3C5845E8-ED4C-4527-9463-745C6139C19E}" dt="2024-01-29T20:22:09.115" v="3173" actId="1076"/>
          <ac:picMkLst>
            <pc:docMk/>
            <pc:sldMk cId="2490287012" sldId="524"/>
            <ac:picMk id="7" creationId="{0096B075-F263-191D-B218-75E4C91F0C2C}"/>
          </ac:picMkLst>
        </pc:picChg>
      </pc:sldChg>
      <pc:sldChg chg="del">
        <pc:chgData name="Rebecca Gooch" userId="179d98a8-f70f-4084-bb2d-ee65db40aa01" providerId="ADAL" clId="{3C5845E8-ED4C-4527-9463-745C6139C19E}" dt="2024-01-29T20:43:18.465" v="4463" actId="2696"/>
        <pc:sldMkLst>
          <pc:docMk/>
          <pc:sldMk cId="3137085427" sldId="525"/>
        </pc:sldMkLst>
      </pc:sldChg>
      <pc:sldChg chg="addSp delSp modSp mod modNotesTx">
        <pc:chgData name="Rebecca Gooch" userId="179d98a8-f70f-4084-bb2d-ee65db40aa01" providerId="ADAL" clId="{3C5845E8-ED4C-4527-9463-745C6139C19E}" dt="2024-01-29T20:13:45.588" v="2751" actId="478"/>
        <pc:sldMkLst>
          <pc:docMk/>
          <pc:sldMk cId="835275669" sldId="526"/>
        </pc:sldMkLst>
        <pc:spChg chg="del">
          <ac:chgData name="Rebecca Gooch" userId="179d98a8-f70f-4084-bb2d-ee65db40aa01" providerId="ADAL" clId="{3C5845E8-ED4C-4527-9463-745C6139C19E}" dt="2024-01-29T20:13:45.588" v="2751" actId="478"/>
          <ac:spMkLst>
            <pc:docMk/>
            <pc:sldMk cId="835275669" sldId="526"/>
            <ac:spMk id="2" creationId="{833A34FC-CE86-E76F-2F74-13D330978561}"/>
          </ac:spMkLst>
        </pc:spChg>
        <pc:spChg chg="mod">
          <ac:chgData name="Rebecca Gooch" userId="179d98a8-f70f-4084-bb2d-ee65db40aa01" providerId="ADAL" clId="{3C5845E8-ED4C-4527-9463-745C6139C19E}" dt="2024-01-29T19:01:08.636" v="728" actId="255"/>
          <ac:spMkLst>
            <pc:docMk/>
            <pc:sldMk cId="835275669" sldId="526"/>
            <ac:spMk id="3" creationId="{58C2D0AA-DC96-D0C8-0DA9-B689B0A11416}"/>
          </ac:spMkLst>
        </pc:spChg>
        <pc:spChg chg="mod">
          <ac:chgData name="Rebecca Gooch" userId="179d98a8-f70f-4084-bb2d-ee65db40aa01" providerId="ADAL" clId="{3C5845E8-ED4C-4527-9463-745C6139C19E}" dt="2024-01-29T19:01:00.512" v="727" actId="5793"/>
          <ac:spMkLst>
            <pc:docMk/>
            <pc:sldMk cId="835275669" sldId="526"/>
            <ac:spMk id="4" creationId="{0ED99265-22B7-36A4-B40E-485FBF0D749A}"/>
          </ac:spMkLst>
        </pc:spChg>
        <pc:spChg chg="add del">
          <ac:chgData name="Rebecca Gooch" userId="179d98a8-f70f-4084-bb2d-ee65db40aa01" providerId="ADAL" clId="{3C5845E8-ED4C-4527-9463-745C6139C19E}" dt="2024-01-29T19:01:39.454" v="730" actId="478"/>
          <ac:spMkLst>
            <pc:docMk/>
            <pc:sldMk cId="835275669" sldId="526"/>
            <ac:spMk id="5" creationId="{705FCBBE-58AC-B0BE-9CE8-6F3AC00A2022}"/>
          </ac:spMkLst>
        </pc:spChg>
        <pc:picChg chg="add del mod">
          <ac:chgData name="Rebecca Gooch" userId="179d98a8-f70f-4084-bb2d-ee65db40aa01" providerId="ADAL" clId="{3C5845E8-ED4C-4527-9463-745C6139C19E}" dt="2024-01-29T19:02:33.112" v="742" actId="478"/>
          <ac:picMkLst>
            <pc:docMk/>
            <pc:sldMk cId="835275669" sldId="526"/>
            <ac:picMk id="7" creationId="{A37F90C2-7EDA-5106-6438-419FEF7337CB}"/>
          </ac:picMkLst>
        </pc:picChg>
        <pc:picChg chg="add del mod">
          <ac:chgData name="Rebecca Gooch" userId="179d98a8-f70f-4084-bb2d-ee65db40aa01" providerId="ADAL" clId="{3C5845E8-ED4C-4527-9463-745C6139C19E}" dt="2024-01-29T19:03:37.625" v="747" actId="478"/>
          <ac:picMkLst>
            <pc:docMk/>
            <pc:sldMk cId="835275669" sldId="526"/>
            <ac:picMk id="1028" creationId="{9F82B20E-E895-E80F-B4C9-4C468401AA2E}"/>
          </ac:picMkLst>
        </pc:picChg>
        <pc:picChg chg="add del">
          <ac:chgData name="Rebecca Gooch" userId="179d98a8-f70f-4084-bb2d-ee65db40aa01" providerId="ADAL" clId="{3C5845E8-ED4C-4527-9463-745C6139C19E}" dt="2024-01-29T19:06:19.601" v="749" actId="478"/>
          <ac:picMkLst>
            <pc:docMk/>
            <pc:sldMk cId="835275669" sldId="526"/>
            <ac:picMk id="1030" creationId="{0B52721A-86ED-7A3A-FEA2-EBBF7DD83026}"/>
          </ac:picMkLst>
        </pc:picChg>
        <pc:picChg chg="add mod">
          <ac:chgData name="Rebecca Gooch" userId="179d98a8-f70f-4084-bb2d-ee65db40aa01" providerId="ADAL" clId="{3C5845E8-ED4C-4527-9463-745C6139C19E}" dt="2024-01-29T19:06:58.768" v="751" actId="1076"/>
          <ac:picMkLst>
            <pc:docMk/>
            <pc:sldMk cId="835275669" sldId="526"/>
            <ac:picMk id="1032" creationId="{83D7DF5F-AC29-A05E-9471-DF21BB7D0938}"/>
          </ac:picMkLst>
        </pc:picChg>
      </pc:sldChg>
      <pc:sldChg chg="addSp delSp modSp add mod modNotesTx">
        <pc:chgData name="Rebecca Gooch" userId="179d98a8-f70f-4084-bb2d-ee65db40aa01" providerId="ADAL" clId="{3C5845E8-ED4C-4527-9463-745C6139C19E}" dt="2024-01-29T20:08:38.364" v="2724" actId="1076"/>
        <pc:sldMkLst>
          <pc:docMk/>
          <pc:sldMk cId="720355493" sldId="527"/>
        </pc:sldMkLst>
        <pc:spChg chg="del mod">
          <ac:chgData name="Rebecca Gooch" userId="179d98a8-f70f-4084-bb2d-ee65db40aa01" providerId="ADAL" clId="{3C5845E8-ED4C-4527-9463-745C6139C19E}" dt="2024-01-29T20:04:27.043" v="2701" actId="478"/>
          <ac:spMkLst>
            <pc:docMk/>
            <pc:sldMk cId="720355493" sldId="527"/>
            <ac:spMk id="2" creationId="{A1F11251-DC6B-48A6-8DBB-D24F177DC4EA}"/>
          </ac:spMkLst>
        </pc:spChg>
        <pc:spChg chg="mod">
          <ac:chgData name="Rebecca Gooch" userId="179d98a8-f70f-4084-bb2d-ee65db40aa01" providerId="ADAL" clId="{3C5845E8-ED4C-4527-9463-745C6139C19E}" dt="2024-01-29T11:16:56.208" v="520" actId="20577"/>
          <ac:spMkLst>
            <pc:docMk/>
            <pc:sldMk cId="720355493" sldId="527"/>
            <ac:spMk id="3" creationId="{9D2BA464-3312-47C7-920D-1D2ECC0CBBFC}"/>
          </ac:spMkLst>
        </pc:spChg>
        <pc:spChg chg="mod">
          <ac:chgData name="Rebecca Gooch" userId="179d98a8-f70f-4084-bb2d-ee65db40aa01" providerId="ADAL" clId="{3C5845E8-ED4C-4527-9463-745C6139C19E}" dt="2024-01-29T19:30:12.320" v="1707" actId="207"/>
          <ac:spMkLst>
            <pc:docMk/>
            <pc:sldMk cId="720355493" sldId="527"/>
            <ac:spMk id="5" creationId="{8F54D95E-C591-2AD1-1191-6B413B865833}"/>
          </ac:spMkLst>
        </pc:spChg>
        <pc:spChg chg="del">
          <ac:chgData name="Rebecca Gooch" userId="179d98a8-f70f-4084-bb2d-ee65db40aa01" providerId="ADAL" clId="{3C5845E8-ED4C-4527-9463-745C6139C19E}" dt="2024-01-29T11:16:47.055" v="487" actId="478"/>
          <ac:spMkLst>
            <pc:docMk/>
            <pc:sldMk cId="720355493" sldId="527"/>
            <ac:spMk id="6" creationId="{4839395C-1BE9-A2CC-9640-A52C2CD64188}"/>
          </ac:spMkLst>
        </pc:spChg>
        <pc:spChg chg="add mod">
          <ac:chgData name="Rebecca Gooch" userId="179d98a8-f70f-4084-bb2d-ee65db40aa01" providerId="ADAL" clId="{3C5845E8-ED4C-4527-9463-745C6139C19E}" dt="2024-01-29T19:42:05.402" v="1941" actId="20577"/>
          <ac:spMkLst>
            <pc:docMk/>
            <pc:sldMk cId="720355493" sldId="527"/>
            <ac:spMk id="7" creationId="{F104A30E-FAB6-2C2A-3D3A-4051CA76B0D1}"/>
          </ac:spMkLst>
        </pc:spChg>
        <pc:graphicFrameChg chg="del">
          <ac:chgData name="Rebecca Gooch" userId="179d98a8-f70f-4084-bb2d-ee65db40aa01" providerId="ADAL" clId="{3C5845E8-ED4C-4527-9463-745C6139C19E}" dt="2024-01-29T11:16:44.067" v="486" actId="478"/>
          <ac:graphicFrameMkLst>
            <pc:docMk/>
            <pc:sldMk cId="720355493" sldId="527"/>
            <ac:graphicFrameMk id="4" creationId="{F642A629-85FE-0F4F-2A4F-95745FB35F72}"/>
          </ac:graphicFrameMkLst>
        </pc:graphicFrameChg>
        <pc:picChg chg="add mod">
          <ac:chgData name="Rebecca Gooch" userId="179d98a8-f70f-4084-bb2d-ee65db40aa01" providerId="ADAL" clId="{3C5845E8-ED4C-4527-9463-745C6139C19E}" dt="2024-01-29T20:08:38.364" v="2724" actId="1076"/>
          <ac:picMkLst>
            <pc:docMk/>
            <pc:sldMk cId="720355493" sldId="527"/>
            <ac:picMk id="9" creationId="{B19B8222-EDBD-038F-FDC1-89CED8D222C5}"/>
          </ac:picMkLst>
        </pc:picChg>
      </pc:sldChg>
      <pc:sldChg chg="delSp add del mod ord">
        <pc:chgData name="Rebecca Gooch" userId="179d98a8-f70f-4084-bb2d-ee65db40aa01" providerId="ADAL" clId="{3C5845E8-ED4C-4527-9463-745C6139C19E}" dt="2024-01-29T18:56:39.247" v="695" actId="2696"/>
        <pc:sldMkLst>
          <pc:docMk/>
          <pc:sldMk cId="893719132" sldId="528"/>
        </pc:sldMkLst>
        <pc:spChg chg="del">
          <ac:chgData name="Rebecca Gooch" userId="179d98a8-f70f-4084-bb2d-ee65db40aa01" providerId="ADAL" clId="{3C5845E8-ED4C-4527-9463-745C6139C19E}" dt="2024-01-29T18:56:10.591" v="684" actId="478"/>
          <ac:spMkLst>
            <pc:docMk/>
            <pc:sldMk cId="893719132" sldId="528"/>
            <ac:spMk id="4" creationId="{DA8EA268-D4AD-4581-DAF7-EEBC1CB52DDB}"/>
          </ac:spMkLst>
        </pc:spChg>
      </pc:sldChg>
      <pc:sldChg chg="add del ord">
        <pc:chgData name="Rebecca Gooch" userId="179d98a8-f70f-4084-bb2d-ee65db40aa01" providerId="ADAL" clId="{3C5845E8-ED4C-4527-9463-745C6139C19E}" dt="2024-01-29T18:58:14.922" v="701" actId="2696"/>
        <pc:sldMkLst>
          <pc:docMk/>
          <pc:sldMk cId="713871913" sldId="529"/>
        </pc:sldMkLst>
      </pc:sldChg>
      <pc:sldChg chg="addSp delSp modSp add mod ord">
        <pc:chgData name="Rebecca Gooch" userId="179d98a8-f70f-4084-bb2d-ee65db40aa01" providerId="ADAL" clId="{3C5845E8-ED4C-4527-9463-745C6139C19E}" dt="2024-01-30T08:50:47.315" v="5011" actId="1076"/>
        <pc:sldMkLst>
          <pc:docMk/>
          <pc:sldMk cId="338451284" sldId="530"/>
        </pc:sldMkLst>
        <pc:spChg chg="add del">
          <ac:chgData name="Rebecca Gooch" userId="179d98a8-f70f-4084-bb2d-ee65db40aa01" providerId="ADAL" clId="{3C5845E8-ED4C-4527-9463-745C6139C19E}" dt="2024-01-30T08:49:51.638" v="5003" actId="478"/>
          <ac:spMkLst>
            <pc:docMk/>
            <pc:sldMk cId="338451284" sldId="530"/>
            <ac:spMk id="2" creationId="{47880205-6AE5-C554-DDD2-4BE8923DDE5E}"/>
          </ac:spMkLst>
        </pc:spChg>
        <pc:spChg chg="del mod">
          <ac:chgData name="Rebecca Gooch" userId="179d98a8-f70f-4084-bb2d-ee65db40aa01" providerId="ADAL" clId="{3C5845E8-ED4C-4527-9463-745C6139C19E}" dt="2024-01-29T20:11:47.607" v="2743" actId="478"/>
          <ac:spMkLst>
            <pc:docMk/>
            <pc:sldMk cId="338451284" sldId="530"/>
            <ac:spMk id="2" creationId="{833A34FC-CE86-E76F-2F74-13D330978561}"/>
          </ac:spMkLst>
        </pc:spChg>
        <pc:spChg chg="del">
          <ac:chgData name="Rebecca Gooch" userId="179d98a8-f70f-4084-bb2d-ee65db40aa01" providerId="ADAL" clId="{3C5845E8-ED4C-4527-9463-745C6139C19E}" dt="2024-01-29T18:56:52.226" v="696" actId="478"/>
          <ac:spMkLst>
            <pc:docMk/>
            <pc:sldMk cId="338451284" sldId="530"/>
            <ac:spMk id="3" creationId="{58C2D0AA-DC96-D0C8-0DA9-B689B0A11416}"/>
          </ac:spMkLst>
        </pc:spChg>
        <pc:spChg chg="del">
          <ac:chgData name="Rebecca Gooch" userId="179d98a8-f70f-4084-bb2d-ee65db40aa01" providerId="ADAL" clId="{3C5845E8-ED4C-4527-9463-745C6139C19E}" dt="2024-01-29T18:56:28.401" v="689" actId="478"/>
          <ac:spMkLst>
            <pc:docMk/>
            <pc:sldMk cId="338451284" sldId="530"/>
            <ac:spMk id="4" creationId="{0ED99265-22B7-36A4-B40E-485FBF0D749A}"/>
          </ac:spMkLst>
        </pc:spChg>
        <pc:spChg chg="add del mod">
          <ac:chgData name="Rebecca Gooch" userId="179d98a8-f70f-4084-bb2d-ee65db40aa01" providerId="ADAL" clId="{3C5845E8-ED4C-4527-9463-745C6139C19E}" dt="2024-01-29T20:11:41.097" v="2742" actId="478"/>
          <ac:spMkLst>
            <pc:docMk/>
            <pc:sldMk cId="338451284" sldId="530"/>
            <ac:spMk id="5" creationId="{C61A38D4-90DA-3C45-22D3-EA6024F25ECC}"/>
          </ac:spMkLst>
        </pc:spChg>
        <pc:spChg chg="add mod">
          <ac:chgData name="Rebecca Gooch" userId="179d98a8-f70f-4084-bb2d-ee65db40aa01" providerId="ADAL" clId="{3C5845E8-ED4C-4527-9463-745C6139C19E}" dt="2024-01-30T08:50:47.315" v="5011" actId="1076"/>
          <ac:spMkLst>
            <pc:docMk/>
            <pc:sldMk cId="338451284" sldId="530"/>
            <ac:spMk id="6" creationId="{56645F34-7415-735C-FDDE-601B2E9CF870}"/>
          </ac:spMkLst>
        </pc:spChg>
        <pc:spChg chg="add mod">
          <ac:chgData name="Rebecca Gooch" userId="179d98a8-f70f-4084-bb2d-ee65db40aa01" providerId="ADAL" clId="{3C5845E8-ED4C-4527-9463-745C6139C19E}" dt="2024-01-29T20:11:37.584" v="2741"/>
          <ac:spMkLst>
            <pc:docMk/>
            <pc:sldMk cId="338451284" sldId="530"/>
            <ac:spMk id="7" creationId="{6E87A845-1215-4EAC-C5F7-2F1714225612}"/>
          </ac:spMkLst>
        </pc:spChg>
        <pc:picChg chg="add mod">
          <ac:chgData name="Rebecca Gooch" userId="179d98a8-f70f-4084-bb2d-ee65db40aa01" providerId="ADAL" clId="{3C5845E8-ED4C-4527-9463-745C6139C19E}" dt="2024-01-30T08:50:43.073" v="5010" actId="1076"/>
          <ac:picMkLst>
            <pc:docMk/>
            <pc:sldMk cId="338451284" sldId="530"/>
            <ac:picMk id="4" creationId="{471F1A89-C519-2067-DD2B-5C91EA6A07C3}"/>
          </ac:picMkLst>
        </pc:picChg>
        <pc:picChg chg="add del mod">
          <ac:chgData name="Rebecca Gooch" userId="179d98a8-f70f-4084-bb2d-ee65db40aa01" providerId="ADAL" clId="{3C5845E8-ED4C-4527-9463-745C6139C19E}" dt="2024-01-29T20:13:22.724" v="2750" actId="478"/>
          <ac:picMkLst>
            <pc:docMk/>
            <pc:sldMk cId="338451284" sldId="530"/>
            <ac:picMk id="9" creationId="{30E7487A-C8E0-B98A-77CA-A75687C763E3}"/>
          </ac:picMkLst>
        </pc:picChg>
      </pc:sldChg>
      <pc:sldChg chg="addSp delSp modSp add mod">
        <pc:chgData name="Rebecca Gooch" userId="179d98a8-f70f-4084-bb2d-ee65db40aa01" providerId="ADAL" clId="{3C5845E8-ED4C-4527-9463-745C6139C19E}" dt="2024-01-29T21:17:21.320" v="4965" actId="1076"/>
        <pc:sldMkLst>
          <pc:docMk/>
          <pc:sldMk cId="3001385899" sldId="531"/>
        </pc:sldMkLst>
        <pc:spChg chg="del">
          <ac:chgData name="Rebecca Gooch" userId="179d98a8-f70f-4084-bb2d-ee65db40aa01" providerId="ADAL" clId="{3C5845E8-ED4C-4527-9463-745C6139C19E}" dt="2024-01-29T20:04:41.617" v="2705" actId="478"/>
          <ac:spMkLst>
            <pc:docMk/>
            <pc:sldMk cId="3001385899" sldId="531"/>
            <ac:spMk id="2" creationId="{A1F11251-DC6B-48A6-8DBB-D24F177DC4EA}"/>
          </ac:spMkLst>
        </pc:spChg>
        <pc:spChg chg="mod">
          <ac:chgData name="Rebecca Gooch" userId="179d98a8-f70f-4084-bb2d-ee65db40aa01" providerId="ADAL" clId="{3C5845E8-ED4C-4527-9463-745C6139C19E}" dt="2024-01-29T20:50:35.031" v="4924" actId="20577"/>
          <ac:spMkLst>
            <pc:docMk/>
            <pc:sldMk cId="3001385899" sldId="531"/>
            <ac:spMk id="3" creationId="{9D2BA464-3312-47C7-920D-1D2ECC0CBBFC}"/>
          </ac:spMkLst>
        </pc:spChg>
        <pc:spChg chg="add mod">
          <ac:chgData name="Rebecca Gooch" userId="179d98a8-f70f-4084-bb2d-ee65db40aa01" providerId="ADAL" clId="{3C5845E8-ED4C-4527-9463-745C6139C19E}" dt="2024-01-29T19:33:40.967" v="1828" actId="1076"/>
          <ac:spMkLst>
            <pc:docMk/>
            <pc:sldMk cId="3001385899" sldId="531"/>
            <ac:spMk id="4" creationId="{B01A0FB8-A0D6-E4CE-BB79-80CE7BB6FD86}"/>
          </ac:spMkLst>
        </pc:spChg>
        <pc:spChg chg="mod">
          <ac:chgData name="Rebecca Gooch" userId="179d98a8-f70f-4084-bb2d-ee65db40aa01" providerId="ADAL" clId="{3C5845E8-ED4C-4527-9463-745C6139C19E}" dt="2024-01-29T19:32:09.815" v="1753" actId="1076"/>
          <ac:spMkLst>
            <pc:docMk/>
            <pc:sldMk cId="3001385899" sldId="531"/>
            <ac:spMk id="8" creationId="{46873829-4E88-8A2C-6417-291787D96348}"/>
          </ac:spMkLst>
        </pc:spChg>
        <pc:picChg chg="add mod">
          <ac:chgData name="Rebecca Gooch" userId="179d98a8-f70f-4084-bb2d-ee65db40aa01" providerId="ADAL" clId="{3C5845E8-ED4C-4527-9463-745C6139C19E}" dt="2024-01-29T21:17:21.320" v="4965" actId="1076"/>
          <ac:picMkLst>
            <pc:docMk/>
            <pc:sldMk cId="3001385899" sldId="531"/>
            <ac:picMk id="6" creationId="{2BAD0A9A-3A6C-BD0C-FF25-7FFB2DFFFE93}"/>
          </ac:picMkLst>
        </pc:picChg>
      </pc:sldChg>
      <pc:sldChg chg="addSp delSp modSp add mod">
        <pc:chgData name="Rebecca Gooch" userId="179d98a8-f70f-4084-bb2d-ee65db40aa01" providerId="ADAL" clId="{3C5845E8-ED4C-4527-9463-745C6139C19E}" dt="2024-01-29T20:50:42.892" v="4925" actId="20577"/>
        <pc:sldMkLst>
          <pc:docMk/>
          <pc:sldMk cId="1172060208" sldId="532"/>
        </pc:sldMkLst>
        <pc:spChg chg="del">
          <ac:chgData name="Rebecca Gooch" userId="179d98a8-f70f-4084-bb2d-ee65db40aa01" providerId="ADAL" clId="{3C5845E8-ED4C-4527-9463-745C6139C19E}" dt="2024-01-29T20:04:45.164" v="2706" actId="478"/>
          <ac:spMkLst>
            <pc:docMk/>
            <pc:sldMk cId="1172060208" sldId="532"/>
            <ac:spMk id="2" creationId="{A1F11251-DC6B-48A6-8DBB-D24F177DC4EA}"/>
          </ac:spMkLst>
        </pc:spChg>
        <pc:spChg chg="mod">
          <ac:chgData name="Rebecca Gooch" userId="179d98a8-f70f-4084-bb2d-ee65db40aa01" providerId="ADAL" clId="{3C5845E8-ED4C-4527-9463-745C6139C19E}" dt="2024-01-29T20:50:42.892" v="4925" actId="20577"/>
          <ac:spMkLst>
            <pc:docMk/>
            <pc:sldMk cId="1172060208" sldId="532"/>
            <ac:spMk id="3" creationId="{9D2BA464-3312-47C7-920D-1D2ECC0CBBFC}"/>
          </ac:spMkLst>
        </pc:spChg>
        <pc:spChg chg="mod">
          <ac:chgData name="Rebecca Gooch" userId="179d98a8-f70f-4084-bb2d-ee65db40aa01" providerId="ADAL" clId="{3C5845E8-ED4C-4527-9463-745C6139C19E}" dt="2024-01-29T19:52:34.490" v="1990" actId="122"/>
          <ac:spMkLst>
            <pc:docMk/>
            <pc:sldMk cId="1172060208" sldId="532"/>
            <ac:spMk id="4" creationId="{B01A0FB8-A0D6-E4CE-BB79-80CE7BB6FD86}"/>
          </ac:spMkLst>
        </pc:spChg>
        <pc:spChg chg="mod">
          <ac:chgData name="Rebecca Gooch" userId="179d98a8-f70f-4084-bb2d-ee65db40aa01" providerId="ADAL" clId="{3C5845E8-ED4C-4527-9463-745C6139C19E}" dt="2024-01-29T19:34:32.258" v="1831" actId="113"/>
          <ac:spMkLst>
            <pc:docMk/>
            <pc:sldMk cId="1172060208" sldId="532"/>
            <ac:spMk id="8" creationId="{46873829-4E88-8A2C-6417-291787D96348}"/>
          </ac:spMkLst>
        </pc:spChg>
        <pc:spChg chg="add mod">
          <ac:chgData name="Rebecca Gooch" userId="179d98a8-f70f-4084-bb2d-ee65db40aa01" providerId="ADAL" clId="{3C5845E8-ED4C-4527-9463-745C6139C19E}" dt="2024-01-29T20:14:43.343" v="2753" actId="20577"/>
          <ac:spMkLst>
            <pc:docMk/>
            <pc:sldMk cId="1172060208" sldId="532"/>
            <ac:spMk id="10" creationId="{0C23F41D-B440-EAEA-CD13-66F522B0AE40}"/>
          </ac:spMkLst>
        </pc:spChg>
        <pc:graphicFrameChg chg="add del mod modGraphic">
          <ac:chgData name="Rebecca Gooch" userId="179d98a8-f70f-4084-bb2d-ee65db40aa01" providerId="ADAL" clId="{3C5845E8-ED4C-4527-9463-745C6139C19E}" dt="2024-01-29T19:51:28.637" v="1981" actId="478"/>
          <ac:graphicFrameMkLst>
            <pc:docMk/>
            <pc:sldMk cId="1172060208" sldId="532"/>
            <ac:graphicFrameMk id="6" creationId="{DDA40EF7-DF79-1CFE-85E4-808CC24D9268}"/>
          </ac:graphicFrameMkLst>
        </pc:graphicFrameChg>
        <pc:graphicFrameChg chg="add del mod modGraphic">
          <ac:chgData name="Rebecca Gooch" userId="179d98a8-f70f-4084-bb2d-ee65db40aa01" providerId="ADAL" clId="{3C5845E8-ED4C-4527-9463-745C6139C19E}" dt="2024-01-29T19:52:50.680" v="1993" actId="478"/>
          <ac:graphicFrameMkLst>
            <pc:docMk/>
            <pc:sldMk cId="1172060208" sldId="532"/>
            <ac:graphicFrameMk id="7" creationId="{B8D7C686-90F5-3A1E-3735-2112D518DE48}"/>
          </ac:graphicFrameMkLst>
        </pc:graphicFrameChg>
        <pc:graphicFrameChg chg="add mod modGraphic">
          <ac:chgData name="Rebecca Gooch" userId="179d98a8-f70f-4084-bb2d-ee65db40aa01" providerId="ADAL" clId="{3C5845E8-ED4C-4527-9463-745C6139C19E}" dt="2024-01-29T19:53:17.616" v="1996" actId="1076"/>
          <ac:graphicFrameMkLst>
            <pc:docMk/>
            <pc:sldMk cId="1172060208" sldId="532"/>
            <ac:graphicFrameMk id="9" creationId="{C4E323BF-CF7D-18C0-02BA-881B00D04D09}"/>
          </ac:graphicFrameMkLst>
        </pc:graphicFrameChg>
        <pc:picChg chg="add mod">
          <ac:chgData name="Rebecca Gooch" userId="179d98a8-f70f-4084-bb2d-ee65db40aa01" providerId="ADAL" clId="{3C5845E8-ED4C-4527-9463-745C6139C19E}" dt="2024-01-29T20:10:49.025" v="2734"/>
          <ac:picMkLst>
            <pc:docMk/>
            <pc:sldMk cId="1172060208" sldId="532"/>
            <ac:picMk id="11" creationId="{C1D269AB-C402-EC78-AE83-2DC48B8300AA}"/>
          </ac:picMkLst>
        </pc:picChg>
      </pc:sldChg>
      <pc:sldChg chg="addSp delSp modSp add mod">
        <pc:chgData name="Rebecca Gooch" userId="179d98a8-f70f-4084-bb2d-ee65db40aa01" providerId="ADAL" clId="{3C5845E8-ED4C-4527-9463-745C6139C19E}" dt="2024-01-31T19:10:11.167" v="5012" actId="20577"/>
        <pc:sldMkLst>
          <pc:docMk/>
          <pc:sldMk cId="2406003522" sldId="533"/>
        </pc:sldMkLst>
        <pc:spChg chg="del mod">
          <ac:chgData name="Rebecca Gooch" userId="179d98a8-f70f-4084-bb2d-ee65db40aa01" providerId="ADAL" clId="{3C5845E8-ED4C-4527-9463-745C6139C19E}" dt="2024-01-29T20:04:52.684" v="2708" actId="478"/>
          <ac:spMkLst>
            <pc:docMk/>
            <pc:sldMk cId="2406003522" sldId="533"/>
            <ac:spMk id="2" creationId="{A1F11251-DC6B-48A6-8DBB-D24F177DC4EA}"/>
          </ac:spMkLst>
        </pc:spChg>
        <pc:spChg chg="mod">
          <ac:chgData name="Rebecca Gooch" userId="179d98a8-f70f-4084-bb2d-ee65db40aa01" providerId="ADAL" clId="{3C5845E8-ED4C-4527-9463-745C6139C19E}" dt="2024-01-29T20:50:47.243" v="4926" actId="20577"/>
          <ac:spMkLst>
            <pc:docMk/>
            <pc:sldMk cId="2406003522" sldId="533"/>
            <ac:spMk id="3" creationId="{9D2BA464-3312-47C7-920D-1D2ECC0CBBFC}"/>
          </ac:spMkLst>
        </pc:spChg>
        <pc:spChg chg="del">
          <ac:chgData name="Rebecca Gooch" userId="179d98a8-f70f-4084-bb2d-ee65db40aa01" providerId="ADAL" clId="{3C5845E8-ED4C-4527-9463-745C6139C19E}" dt="2024-01-29T19:55:05.841" v="2174" actId="478"/>
          <ac:spMkLst>
            <pc:docMk/>
            <pc:sldMk cId="2406003522" sldId="533"/>
            <ac:spMk id="4" creationId="{B01A0FB8-A0D6-E4CE-BB79-80CE7BB6FD86}"/>
          </ac:spMkLst>
        </pc:spChg>
        <pc:spChg chg="add mod">
          <ac:chgData name="Rebecca Gooch" userId="179d98a8-f70f-4084-bb2d-ee65db40aa01" providerId="ADAL" clId="{3C5845E8-ED4C-4527-9463-745C6139C19E}" dt="2024-01-31T19:10:11.167" v="5012" actId="20577"/>
          <ac:spMkLst>
            <pc:docMk/>
            <pc:sldMk cId="2406003522" sldId="533"/>
            <ac:spMk id="6" creationId="{D5614BC1-1471-AE01-E287-6CB7BDFB4969}"/>
          </ac:spMkLst>
        </pc:spChg>
        <pc:spChg chg="add mod">
          <ac:chgData name="Rebecca Gooch" userId="179d98a8-f70f-4084-bb2d-ee65db40aa01" providerId="ADAL" clId="{3C5845E8-ED4C-4527-9463-745C6139C19E}" dt="2024-01-29T20:00:51.410" v="2589" actId="207"/>
          <ac:spMkLst>
            <pc:docMk/>
            <pc:sldMk cId="2406003522" sldId="533"/>
            <ac:spMk id="7" creationId="{409AAA5B-AC86-E46F-7EA0-E489E3828BD4}"/>
          </ac:spMkLst>
        </pc:spChg>
        <pc:spChg chg="mod">
          <ac:chgData name="Rebecca Gooch" userId="179d98a8-f70f-4084-bb2d-ee65db40aa01" providerId="ADAL" clId="{3C5845E8-ED4C-4527-9463-745C6139C19E}" dt="2024-01-29T20:00:57.131" v="2590" actId="2711"/>
          <ac:spMkLst>
            <pc:docMk/>
            <pc:sldMk cId="2406003522" sldId="533"/>
            <ac:spMk id="8" creationId="{46873829-4E88-8A2C-6417-291787D96348}"/>
          </ac:spMkLst>
        </pc:spChg>
        <pc:spChg chg="del">
          <ac:chgData name="Rebecca Gooch" userId="179d98a8-f70f-4084-bb2d-ee65db40aa01" providerId="ADAL" clId="{3C5845E8-ED4C-4527-9463-745C6139C19E}" dt="2024-01-29T19:55:07.348" v="2175" actId="478"/>
          <ac:spMkLst>
            <pc:docMk/>
            <pc:sldMk cId="2406003522" sldId="533"/>
            <ac:spMk id="10" creationId="{0C23F41D-B440-EAEA-CD13-66F522B0AE40}"/>
          </ac:spMkLst>
        </pc:spChg>
        <pc:graphicFrameChg chg="del">
          <ac:chgData name="Rebecca Gooch" userId="179d98a8-f70f-4084-bb2d-ee65db40aa01" providerId="ADAL" clId="{3C5845E8-ED4C-4527-9463-745C6139C19E}" dt="2024-01-29T19:54:46.109" v="2167" actId="478"/>
          <ac:graphicFrameMkLst>
            <pc:docMk/>
            <pc:sldMk cId="2406003522" sldId="533"/>
            <ac:graphicFrameMk id="9" creationId="{C4E323BF-CF7D-18C0-02BA-881B00D04D09}"/>
          </ac:graphicFrameMkLst>
        </pc:graphicFrameChg>
        <pc:picChg chg="add mod">
          <ac:chgData name="Rebecca Gooch" userId="179d98a8-f70f-4084-bb2d-ee65db40aa01" providerId="ADAL" clId="{3C5845E8-ED4C-4527-9463-745C6139C19E}" dt="2024-01-29T20:10:41.364" v="2733"/>
          <ac:picMkLst>
            <pc:docMk/>
            <pc:sldMk cId="2406003522" sldId="533"/>
            <ac:picMk id="11" creationId="{6B2F126B-4E7E-A4B6-548F-0FAE74693E91}"/>
          </ac:picMkLst>
        </pc:picChg>
      </pc:sldChg>
      <pc:sldChg chg="delSp add mod">
        <pc:chgData name="Rebecca Gooch" userId="179d98a8-f70f-4084-bb2d-ee65db40aa01" providerId="ADAL" clId="{3C5845E8-ED4C-4527-9463-745C6139C19E}" dt="2024-01-29T20:13:16.696" v="2749" actId="478"/>
        <pc:sldMkLst>
          <pc:docMk/>
          <pc:sldMk cId="1205310819" sldId="534"/>
        </pc:sldMkLst>
        <pc:spChg chg="del">
          <ac:chgData name="Rebecca Gooch" userId="179d98a8-f70f-4084-bb2d-ee65db40aa01" providerId="ADAL" clId="{3C5845E8-ED4C-4527-9463-745C6139C19E}" dt="2024-01-29T20:13:16.696" v="2749" actId="478"/>
          <ac:spMkLst>
            <pc:docMk/>
            <pc:sldMk cId="1205310819" sldId="534"/>
            <ac:spMk id="2" creationId="{833A34FC-CE86-E76F-2F74-13D330978561}"/>
          </ac:spMkLst>
        </pc:spChg>
      </pc:sldChg>
      <pc:sldChg chg="addSp delSp modSp new mod">
        <pc:chgData name="Rebecca Gooch" userId="179d98a8-f70f-4084-bb2d-ee65db40aa01" providerId="ADAL" clId="{3C5845E8-ED4C-4527-9463-745C6139C19E}" dt="2024-01-29T20:51:26.553" v="4964" actId="5793"/>
        <pc:sldMkLst>
          <pc:docMk/>
          <pc:sldMk cId="2378874981" sldId="535"/>
        </pc:sldMkLst>
        <pc:spChg chg="del">
          <ac:chgData name="Rebecca Gooch" userId="179d98a8-f70f-4084-bb2d-ee65db40aa01" providerId="ADAL" clId="{3C5845E8-ED4C-4527-9463-745C6139C19E}" dt="2024-01-29T20:27:35.145" v="3208" actId="478"/>
          <ac:spMkLst>
            <pc:docMk/>
            <pc:sldMk cId="2378874981" sldId="535"/>
            <ac:spMk id="2" creationId="{48D89A14-227A-4059-7FFB-C3522B36383D}"/>
          </ac:spMkLst>
        </pc:spChg>
        <pc:spChg chg="add mod">
          <ac:chgData name="Rebecca Gooch" userId="179d98a8-f70f-4084-bb2d-ee65db40aa01" providerId="ADAL" clId="{3C5845E8-ED4C-4527-9463-745C6139C19E}" dt="2024-01-29T20:51:26.553" v="4964" actId="5793"/>
          <ac:spMkLst>
            <pc:docMk/>
            <pc:sldMk cId="2378874981" sldId="535"/>
            <ac:spMk id="4" creationId="{AB8F0E9E-0CA6-8AC0-406D-8F0C6D75D197}"/>
          </ac:spMkLst>
        </pc:spChg>
        <pc:graphicFrameChg chg="add mod modGraphic">
          <ac:chgData name="Rebecca Gooch" userId="179d98a8-f70f-4084-bb2d-ee65db40aa01" providerId="ADAL" clId="{3C5845E8-ED4C-4527-9463-745C6139C19E}" dt="2024-01-29T20:42:34.318" v="4444" actId="1076"/>
          <ac:graphicFrameMkLst>
            <pc:docMk/>
            <pc:sldMk cId="2378874981" sldId="535"/>
            <ac:graphicFrameMk id="3" creationId="{6FAC8343-C24C-6E8A-36A5-21C0BBEA2075}"/>
          </ac:graphicFrameMkLst>
        </pc:graphicFrameChg>
      </pc:sldChg>
      <pc:sldChg chg="modSp add mod ord">
        <pc:chgData name="Rebecca Gooch" userId="179d98a8-f70f-4084-bb2d-ee65db40aa01" providerId="ADAL" clId="{3C5845E8-ED4C-4527-9463-745C6139C19E}" dt="2024-01-29T20:51:20.896" v="4962" actId="5793"/>
        <pc:sldMkLst>
          <pc:docMk/>
          <pc:sldMk cId="777847223" sldId="536"/>
        </pc:sldMkLst>
        <pc:spChg chg="mod">
          <ac:chgData name="Rebecca Gooch" userId="179d98a8-f70f-4084-bb2d-ee65db40aa01" providerId="ADAL" clId="{3C5845E8-ED4C-4527-9463-745C6139C19E}" dt="2024-01-29T20:51:20.896" v="4962" actId="5793"/>
          <ac:spMkLst>
            <pc:docMk/>
            <pc:sldMk cId="777847223" sldId="536"/>
            <ac:spMk id="4" creationId="{AB8F0E9E-0CA6-8AC0-406D-8F0C6D75D197}"/>
          </ac:spMkLst>
        </pc:spChg>
        <pc:graphicFrameChg chg="mod modGraphic">
          <ac:chgData name="Rebecca Gooch" userId="179d98a8-f70f-4084-bb2d-ee65db40aa01" providerId="ADAL" clId="{3C5845E8-ED4C-4527-9463-745C6139C19E}" dt="2024-01-29T20:48:15.109" v="4823" actId="1076"/>
          <ac:graphicFrameMkLst>
            <pc:docMk/>
            <pc:sldMk cId="777847223" sldId="536"/>
            <ac:graphicFrameMk id="3" creationId="{6FAC8343-C24C-6E8A-36A5-21C0BBEA2075}"/>
          </ac:graphicFrameMkLst>
        </pc:graphicFrameChg>
      </pc:sldChg>
      <pc:sldMasterChg chg="delSldLayout">
        <pc:chgData name="Rebecca Gooch" userId="179d98a8-f70f-4084-bb2d-ee65db40aa01" providerId="ADAL" clId="{3C5845E8-ED4C-4527-9463-745C6139C19E}" dt="2024-01-29T20:11:50.888" v="2744" actId="2696"/>
        <pc:sldMasterMkLst>
          <pc:docMk/>
          <pc:sldMasterMk cId="1027373945" sldId="2147483648"/>
        </pc:sldMasterMkLst>
        <pc:sldLayoutChg chg="del">
          <pc:chgData name="Rebecca Gooch" userId="179d98a8-f70f-4084-bb2d-ee65db40aa01" providerId="ADAL" clId="{3C5845E8-ED4C-4527-9463-745C6139C19E}" dt="2024-01-29T20:11:50.888" v="2744" actId="2696"/>
          <pc:sldLayoutMkLst>
            <pc:docMk/>
            <pc:sldMasterMk cId="1027373945" sldId="2147483648"/>
            <pc:sldLayoutMk cId="1128169417" sldId="214748370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2E03CC-326C-42EA-872F-234E82E27B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786ACC72-9915-4DCC-90D7-8A9EEF64AA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F6A2E2-AE9B-483C-B6CD-775FA1A9B1D5}" type="datetimeFigureOut">
              <a:rPr lang="en-ZA" smtClean="0"/>
              <a:t>2024/01/31</a:t>
            </a:fld>
            <a:endParaRPr lang="en-ZA"/>
          </a:p>
        </p:txBody>
      </p:sp>
      <p:sp>
        <p:nvSpPr>
          <p:cNvPr id="4" name="Footer Placeholder 3">
            <a:extLst>
              <a:ext uri="{FF2B5EF4-FFF2-40B4-BE49-F238E27FC236}">
                <a16:creationId xmlns:a16="http://schemas.microsoft.com/office/drawing/2014/main" id="{2A4FFAC4-6304-4714-835D-5B57B0C06E9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4D85F6CA-11F5-4D3A-9496-382276C7D8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B98A83-D185-43BF-A5A4-A7358A12D24B}" type="slidenum">
              <a:rPr lang="en-ZA" smtClean="0"/>
              <a:t>‹#›</a:t>
            </a:fld>
            <a:endParaRPr lang="en-ZA"/>
          </a:p>
        </p:txBody>
      </p:sp>
    </p:spTree>
    <p:extLst>
      <p:ext uri="{BB962C8B-B14F-4D97-AF65-F5344CB8AC3E}">
        <p14:creationId xmlns:p14="http://schemas.microsoft.com/office/powerpoint/2010/main" val="74542751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0170A3-2530-4115-B3F5-84CDE4666247}" type="datetimeFigureOut">
              <a:rPr lang="en-ZA" smtClean="0"/>
              <a:t>2024/01/31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8CE776-33B4-40D6-A5A0-36D3BAAF7CF0}" type="slidenum">
              <a:rPr lang="en-ZA" smtClean="0"/>
              <a:t>‹#›</a:t>
            </a:fld>
            <a:endParaRPr lang="en-ZA"/>
          </a:p>
        </p:txBody>
      </p:sp>
    </p:spTree>
    <p:extLst>
      <p:ext uri="{BB962C8B-B14F-4D97-AF65-F5344CB8AC3E}">
        <p14:creationId xmlns:p14="http://schemas.microsoft.com/office/powerpoint/2010/main" val="155012010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68398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59861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12169"/>
                </a:solidFill>
                <a:latin typeface="Arial"/>
                <a:cs typeface="Arial"/>
              </a:rPr>
              <a:t>Reflecting Industry Changes</a:t>
            </a:r>
            <a:r>
              <a:rPr lang="en-US" sz="1200" dirty="0">
                <a:solidFill>
                  <a:srgbClr val="012169"/>
                </a:solidFill>
                <a:latin typeface="Arial"/>
                <a:cs typeface="Arial"/>
              </a:rPr>
              <a:t>: To ensure our qualifications remains relevant to current practices, technologies, and skills within industry.</a:t>
            </a:r>
          </a:p>
          <a:p>
            <a:endParaRPr lang="en-US" sz="1200" dirty="0">
              <a:solidFill>
                <a:srgbClr val="012169"/>
              </a:solidFill>
              <a:latin typeface="Arial"/>
              <a:cs typeface="Arial"/>
            </a:endParaRPr>
          </a:p>
          <a:p>
            <a:r>
              <a:rPr lang="en-US" sz="1200" b="1" dirty="0">
                <a:solidFill>
                  <a:srgbClr val="012169"/>
                </a:solidFill>
                <a:latin typeface="Arial"/>
                <a:cs typeface="Arial"/>
              </a:rPr>
              <a:t>Alignment with Educational Standards: </a:t>
            </a:r>
            <a:r>
              <a:rPr lang="en-US" sz="1200" dirty="0">
                <a:solidFill>
                  <a:srgbClr val="012169"/>
                </a:solidFill>
                <a:latin typeface="Arial"/>
                <a:cs typeface="Arial"/>
              </a:rPr>
              <a:t>To align our qualification with the latest educational standards, pedagogical approaches, and learning outcomes to enhance the quality of education provided. Increasing the number of UCAS Tariff points available to learners. </a:t>
            </a:r>
          </a:p>
          <a:p>
            <a:endParaRPr lang="en-US" sz="1200" dirty="0">
              <a:solidFill>
                <a:srgbClr val="012169"/>
              </a:solidFill>
              <a:latin typeface="Arial"/>
              <a:cs typeface="Arial"/>
            </a:endParaRPr>
          </a:p>
          <a:p>
            <a:r>
              <a:rPr lang="en-US" sz="1200" b="1" dirty="0">
                <a:solidFill>
                  <a:srgbClr val="012169"/>
                </a:solidFill>
                <a:latin typeface="Arial"/>
                <a:cs typeface="Arial"/>
              </a:rPr>
              <a:t>Compliance with Regulatory Requirements: </a:t>
            </a:r>
            <a:r>
              <a:rPr lang="en-US" sz="1200" dirty="0">
                <a:solidFill>
                  <a:srgbClr val="012169"/>
                </a:solidFill>
                <a:latin typeface="Arial"/>
                <a:cs typeface="Arial"/>
              </a:rPr>
              <a:t>To ensure the qualification meets the latest regulatory requirements and standards set by </a:t>
            </a:r>
            <a:r>
              <a:rPr lang="en-US" sz="1200" dirty="0" err="1">
                <a:solidFill>
                  <a:srgbClr val="012169"/>
                </a:solidFill>
                <a:latin typeface="Arial"/>
                <a:cs typeface="Arial"/>
              </a:rPr>
              <a:t>Ofqual</a:t>
            </a:r>
            <a:r>
              <a:rPr lang="en-US" sz="1200" dirty="0">
                <a:solidFill>
                  <a:srgbClr val="012169"/>
                </a:solidFill>
                <a:latin typeface="Arial"/>
                <a:cs typeface="Arial"/>
              </a:rPr>
              <a:t> and Qualification Wales ensure it is fit for purpose.</a:t>
            </a:r>
          </a:p>
          <a:p>
            <a:endParaRPr lang="en-US" sz="1200" dirty="0">
              <a:solidFill>
                <a:srgbClr val="012169"/>
              </a:solidFill>
              <a:latin typeface="Arial"/>
              <a:cs typeface="Arial"/>
            </a:endParaRPr>
          </a:p>
          <a:p>
            <a:r>
              <a:rPr lang="en-US" sz="1200" b="1" dirty="0">
                <a:solidFill>
                  <a:srgbClr val="012169"/>
                </a:solidFill>
                <a:latin typeface="Arial"/>
                <a:cs typeface="Arial"/>
              </a:rPr>
              <a:t>Incorporating Stakeholder Feedback: </a:t>
            </a:r>
            <a:r>
              <a:rPr lang="en-US" sz="1200" dirty="0">
                <a:solidFill>
                  <a:srgbClr val="012169"/>
                </a:solidFill>
                <a:latin typeface="Arial"/>
                <a:cs typeface="Arial"/>
              </a:rPr>
              <a:t>Act upon a range of stakeholder feedback including learners, </a:t>
            </a:r>
            <a:r>
              <a:rPr lang="en-US" sz="1200" dirty="0" err="1">
                <a:solidFill>
                  <a:srgbClr val="012169"/>
                </a:solidFill>
                <a:latin typeface="Arial"/>
                <a:cs typeface="Arial"/>
              </a:rPr>
              <a:t>centres</a:t>
            </a:r>
            <a:r>
              <a:rPr lang="en-US" sz="1200" dirty="0">
                <a:solidFill>
                  <a:srgbClr val="012169"/>
                </a:solidFill>
                <a:latin typeface="Arial"/>
                <a:cs typeface="Arial"/>
              </a:rPr>
              <a:t>, employers, and subject specialist experts, ensuring the qualification meets needs and expectations.</a:t>
            </a:r>
          </a:p>
          <a:p>
            <a:endParaRPr lang="en-US" sz="1200" dirty="0">
              <a:solidFill>
                <a:srgbClr val="012169"/>
              </a:solidFill>
              <a:latin typeface="Arial"/>
              <a:cs typeface="Arial"/>
            </a:endParaRPr>
          </a:p>
          <a:p>
            <a:r>
              <a:rPr lang="en-US" sz="1200" b="1" dirty="0">
                <a:solidFill>
                  <a:srgbClr val="012169"/>
                </a:solidFill>
                <a:latin typeface="Arial"/>
                <a:cs typeface="Arial"/>
              </a:rPr>
              <a:t>Enhancing Accessibility and Inclusivity: </a:t>
            </a:r>
            <a:r>
              <a:rPr lang="en-US" sz="1200" dirty="0">
                <a:solidFill>
                  <a:srgbClr val="012169"/>
                </a:solidFill>
                <a:latin typeface="Arial"/>
                <a:cs typeface="Arial"/>
              </a:rPr>
              <a:t>To update the qualification to be more accessible and inclusive, ensuring it is available to a diverse range of learners and supports equity in education.</a:t>
            </a:r>
          </a:p>
          <a:p>
            <a:endParaRPr lang="en-US" sz="1200" dirty="0">
              <a:solidFill>
                <a:srgbClr val="012169"/>
              </a:solidFill>
              <a:latin typeface="Arial"/>
              <a:cs typeface="Arial"/>
            </a:endParaRPr>
          </a:p>
          <a:p>
            <a:r>
              <a:rPr lang="en-US" sz="1200" b="1" dirty="0" err="1">
                <a:solidFill>
                  <a:srgbClr val="012169"/>
                </a:solidFill>
                <a:latin typeface="Arial"/>
                <a:cs typeface="Arial"/>
              </a:rPr>
              <a:t>Utilising</a:t>
            </a:r>
            <a:r>
              <a:rPr lang="en-US" sz="1200" b="1" dirty="0">
                <a:solidFill>
                  <a:srgbClr val="012169"/>
                </a:solidFill>
                <a:latin typeface="Arial"/>
                <a:cs typeface="Arial"/>
              </a:rPr>
              <a:t> Technological Advancements: </a:t>
            </a:r>
            <a:r>
              <a:rPr lang="en-US" sz="1200" dirty="0">
                <a:solidFill>
                  <a:srgbClr val="012169"/>
                </a:solidFill>
                <a:latin typeface="Arial"/>
                <a:cs typeface="Arial"/>
              </a:rPr>
              <a:t>Address assisted AI technology and methodologies, to improve the delivery, assessment, and administration of the qualification. Addressing the advancement to reduce the risk of malpractice and maladministration.</a:t>
            </a:r>
          </a:p>
          <a:p>
            <a:endParaRPr lang="en-US" sz="1200" dirty="0">
              <a:solidFill>
                <a:srgbClr val="012169"/>
              </a:solidFill>
              <a:latin typeface="Arial"/>
              <a:cs typeface="Arial"/>
            </a:endParaRPr>
          </a:p>
          <a:p>
            <a:r>
              <a:rPr lang="en-US" sz="1200" b="1" dirty="0">
                <a:solidFill>
                  <a:srgbClr val="012169"/>
                </a:solidFill>
                <a:latin typeface="Arial"/>
                <a:cs typeface="Arial"/>
              </a:rPr>
              <a:t>Improving Assessment Strategies: </a:t>
            </a:r>
            <a:r>
              <a:rPr lang="en-US" sz="1200" dirty="0">
                <a:solidFill>
                  <a:srgbClr val="012169"/>
                </a:solidFill>
                <a:latin typeface="Arial"/>
                <a:cs typeface="Arial"/>
              </a:rPr>
              <a:t>To update and refine assessment methods and criteria to ensure they are valid, reliable, and fair, providing an accurate measure of learner achievement.</a:t>
            </a:r>
          </a:p>
          <a:p>
            <a:endParaRPr lang="en-US" sz="1200" b="1" dirty="0">
              <a:solidFill>
                <a:srgbClr val="012169"/>
              </a:solidFill>
              <a:latin typeface="Arial"/>
              <a:cs typeface="Arial"/>
            </a:endParaRPr>
          </a:p>
          <a:p>
            <a:r>
              <a:rPr lang="en-US" sz="1200" b="1" dirty="0">
                <a:solidFill>
                  <a:srgbClr val="012169"/>
                </a:solidFill>
                <a:latin typeface="Arial"/>
                <a:cs typeface="Arial"/>
              </a:rPr>
              <a:t>Enhancing Quality Assurance Processes: </a:t>
            </a:r>
            <a:r>
              <a:rPr lang="en-US" sz="1200" dirty="0">
                <a:solidFill>
                  <a:srgbClr val="012169"/>
                </a:solidFill>
                <a:latin typeface="Arial"/>
                <a:cs typeface="Arial"/>
              </a:rPr>
              <a:t>To strengthen quality assurance mechanisms, ensuring continuous improvement in the delivery and assessment of the qualification.</a:t>
            </a:r>
          </a:p>
          <a:p>
            <a:endParaRPr lang="en-GB" dirty="0"/>
          </a:p>
        </p:txBody>
      </p:sp>
    </p:spTree>
    <p:extLst>
      <p:ext uri="{BB962C8B-B14F-4D97-AF65-F5344CB8AC3E}">
        <p14:creationId xmlns:p14="http://schemas.microsoft.com/office/powerpoint/2010/main" val="3582893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12169"/>
                </a:solidFill>
                <a:effectLst/>
                <a:latin typeface="+mj-lt"/>
              </a:rPr>
              <a:t>Enhanced Relevance</a:t>
            </a:r>
            <a:r>
              <a:rPr lang="en-US" sz="1200" b="0" i="0" dirty="0">
                <a:solidFill>
                  <a:srgbClr val="012169"/>
                </a:solidFill>
                <a:effectLst/>
                <a:latin typeface="+mj-lt"/>
              </a:rPr>
              <a:t>: Updating the specification ensures that the content is aligned with current academic and industry trends, making the learning more relevant and applicable to real-world scenarios. This can significantly improve learners' readiness for higher education or employment in their chosen fields.</a:t>
            </a:r>
          </a:p>
          <a:p>
            <a:pPr algn="l"/>
            <a:endParaRPr lang="en-US" sz="1200" b="0" i="0" dirty="0">
              <a:solidFill>
                <a:srgbClr val="012169"/>
              </a:solidFill>
              <a:effectLst/>
              <a:latin typeface="+mj-lt"/>
            </a:endParaRPr>
          </a:p>
          <a:p>
            <a:pPr algn="l"/>
            <a:r>
              <a:rPr lang="en-US" sz="1200" b="1" i="0" dirty="0">
                <a:solidFill>
                  <a:srgbClr val="012169"/>
                </a:solidFill>
                <a:effectLst/>
                <a:latin typeface="+mj-lt"/>
              </a:rPr>
              <a:t>Improved Skill Development</a:t>
            </a:r>
            <a:r>
              <a:rPr lang="en-US" sz="1200" b="0" i="0" dirty="0">
                <a:solidFill>
                  <a:srgbClr val="012169"/>
                </a:solidFill>
                <a:effectLst/>
                <a:latin typeface="+mj-lt"/>
              </a:rPr>
              <a:t>: By incorporating the latest educational methodologies and focusing on skills demanded by higher education institutions and employers, such as critical thinking, problem-solving, and digital literacy, learners can develop a more robust skill set that enhances their overall competency.</a:t>
            </a:r>
          </a:p>
          <a:p>
            <a:pPr algn="l"/>
            <a:endParaRPr lang="en-US" sz="1200" b="0" i="0" dirty="0">
              <a:solidFill>
                <a:srgbClr val="012169"/>
              </a:solidFill>
              <a:effectLst/>
              <a:latin typeface="+mj-lt"/>
            </a:endParaRPr>
          </a:p>
          <a:p>
            <a:pPr algn="l"/>
            <a:r>
              <a:rPr lang="en-US" sz="1200" b="1" i="0" dirty="0">
                <a:solidFill>
                  <a:srgbClr val="012169"/>
                </a:solidFill>
                <a:effectLst/>
                <a:latin typeface="+mj-lt"/>
              </a:rPr>
              <a:t>Increased Engagement</a:t>
            </a:r>
            <a:r>
              <a:rPr lang="en-US" sz="1200" b="0" i="0" dirty="0">
                <a:solidFill>
                  <a:srgbClr val="012169"/>
                </a:solidFill>
                <a:effectLst/>
                <a:latin typeface="+mj-lt"/>
              </a:rPr>
              <a:t>: Modernizing the curriculum with interactive and engaging learning materials and methods can lead to a more stimulating learning environment. This may include the use of digital tools, collaborative projects, and practical applications of theoretical concepts.</a:t>
            </a:r>
          </a:p>
          <a:p>
            <a:pPr algn="l"/>
            <a:endParaRPr lang="en-US" sz="1200" b="0" i="0" dirty="0">
              <a:solidFill>
                <a:srgbClr val="012169"/>
              </a:solidFill>
              <a:effectLst/>
              <a:latin typeface="+mj-lt"/>
            </a:endParaRPr>
          </a:p>
          <a:p>
            <a:pPr algn="l"/>
            <a:r>
              <a:rPr lang="en-US" sz="1200" b="1" i="0" dirty="0">
                <a:solidFill>
                  <a:srgbClr val="012169"/>
                </a:solidFill>
                <a:effectLst/>
                <a:latin typeface="+mj-lt"/>
              </a:rPr>
              <a:t>Better Preparation for Higher Education</a:t>
            </a:r>
            <a:r>
              <a:rPr lang="en-US" sz="1200" b="0" i="0" dirty="0">
                <a:solidFill>
                  <a:srgbClr val="012169"/>
                </a:solidFill>
                <a:effectLst/>
                <a:latin typeface="+mj-lt"/>
              </a:rPr>
              <a:t>: With a focus on the essential knowledge and skills required for success in higher education, the updated specification can better prepare learners for the rigors of undergraduate study, including research, academic writing, and independent learning.</a:t>
            </a:r>
          </a:p>
          <a:p>
            <a:pPr algn="l"/>
            <a:endParaRPr lang="en-US" sz="1200" b="0" i="0" dirty="0">
              <a:solidFill>
                <a:srgbClr val="012169"/>
              </a:solidFill>
              <a:effectLst/>
              <a:latin typeface="+mj-lt"/>
            </a:endParaRPr>
          </a:p>
          <a:p>
            <a:pPr algn="l"/>
            <a:r>
              <a:rPr lang="en-US" sz="1200" b="1" i="0" dirty="0">
                <a:solidFill>
                  <a:srgbClr val="012169"/>
                </a:solidFill>
                <a:effectLst/>
                <a:latin typeface="+mj-lt"/>
              </a:rPr>
              <a:t>Enhanced Accessibility and Inclusivity</a:t>
            </a:r>
            <a:r>
              <a:rPr lang="en-US" sz="1200" b="0" i="0" dirty="0">
                <a:solidFill>
                  <a:srgbClr val="012169"/>
                </a:solidFill>
                <a:effectLst/>
                <a:latin typeface="+mj-lt"/>
              </a:rPr>
              <a:t>: Updates might also focus on making learning more accessible and inclusive, catering to a diverse learner demographic. This could involve introducing adaptive learning technologies, flexible study options, and support resources for learners with different needs and backgrounds.</a:t>
            </a:r>
          </a:p>
          <a:p>
            <a:pPr algn="l"/>
            <a:endParaRPr lang="en-US" sz="1200" b="0" i="0" dirty="0">
              <a:solidFill>
                <a:srgbClr val="012169"/>
              </a:solidFill>
              <a:effectLst/>
              <a:latin typeface="+mj-lt"/>
            </a:endParaRPr>
          </a:p>
          <a:p>
            <a:pPr algn="l"/>
            <a:r>
              <a:rPr lang="en-US" sz="1200" b="1" i="0" dirty="0">
                <a:solidFill>
                  <a:srgbClr val="012169"/>
                </a:solidFill>
                <a:effectLst/>
                <a:latin typeface="+mj-lt"/>
              </a:rPr>
              <a:t>Improved Assessment Methods</a:t>
            </a:r>
            <a:r>
              <a:rPr lang="en-US" sz="1200" b="0" i="0" dirty="0">
                <a:solidFill>
                  <a:srgbClr val="012169"/>
                </a:solidFill>
                <a:effectLst/>
                <a:latin typeface="+mj-lt"/>
              </a:rPr>
              <a:t>: Revamping the assessment strategies to align with current best practices can provide a more accurate and comprehensive evaluation of learners' abilities and progress. This might include a mix of formative and summative assessments, portfolio work, and practical projects that reflect real-world tasks.</a:t>
            </a:r>
          </a:p>
          <a:p>
            <a:pPr algn="l"/>
            <a:endParaRPr lang="en-US" sz="1200" b="0" i="0" dirty="0">
              <a:solidFill>
                <a:srgbClr val="012169"/>
              </a:solidFill>
              <a:effectLst/>
              <a:latin typeface="+mj-lt"/>
            </a:endParaRPr>
          </a:p>
          <a:p>
            <a:pPr algn="l"/>
            <a:r>
              <a:rPr lang="en-US" sz="1200" b="1" dirty="0">
                <a:solidFill>
                  <a:srgbClr val="012169"/>
                </a:solidFill>
                <a:latin typeface="+mj-lt"/>
              </a:rPr>
              <a:t>G</a:t>
            </a:r>
            <a:r>
              <a:rPr lang="en-US" sz="1200" b="1" i="0" dirty="0">
                <a:solidFill>
                  <a:srgbClr val="012169"/>
                </a:solidFill>
                <a:effectLst/>
                <a:latin typeface="+mj-lt"/>
              </a:rPr>
              <a:t>lobal Recognition</a:t>
            </a:r>
            <a:r>
              <a:rPr lang="en-US" sz="1200" b="0" i="0" dirty="0">
                <a:solidFill>
                  <a:srgbClr val="012169"/>
                </a:solidFill>
                <a:effectLst/>
                <a:latin typeface="+mj-lt"/>
              </a:rPr>
              <a:t>: Ensuring the qualification meets international standards can enhance its recognition and acceptability by universities and employers worldwide, opening up broader opportunities for learners.</a:t>
            </a:r>
          </a:p>
          <a:p>
            <a:pPr algn="l"/>
            <a:endParaRPr lang="en-US" sz="1200" b="0" i="0" dirty="0">
              <a:solidFill>
                <a:srgbClr val="012169"/>
              </a:solidFill>
              <a:effectLst/>
              <a:latin typeface="+mj-lt"/>
            </a:endParaRPr>
          </a:p>
          <a:p>
            <a:pPr algn="l"/>
            <a:r>
              <a:rPr lang="en-US" sz="1200" b="1" i="0" dirty="0">
                <a:solidFill>
                  <a:srgbClr val="012169"/>
                </a:solidFill>
                <a:effectLst/>
                <a:latin typeface="+mj-lt"/>
              </a:rPr>
              <a:t>Focus on Career Readiness</a:t>
            </a:r>
            <a:r>
              <a:rPr lang="en-US" sz="1200" b="0" i="0" dirty="0">
                <a:solidFill>
                  <a:srgbClr val="012169"/>
                </a:solidFill>
                <a:effectLst/>
                <a:latin typeface="+mj-lt"/>
              </a:rPr>
              <a:t>: Including content and skills specifically tailored to improve employability, such as communication skills, teamwork, and leadership, can make learners more attractive to potential employers and better equipped for the workplace.</a:t>
            </a:r>
          </a:p>
          <a:p>
            <a:pPr algn="l"/>
            <a:endParaRPr lang="en-US" sz="1200" b="0" i="0" dirty="0">
              <a:solidFill>
                <a:srgbClr val="012169"/>
              </a:solidFill>
              <a:effectLst/>
              <a:latin typeface="+mj-lt"/>
            </a:endParaRPr>
          </a:p>
          <a:p>
            <a:pPr algn="l"/>
            <a:r>
              <a:rPr lang="en-US" sz="1200" b="1" i="0" dirty="0">
                <a:solidFill>
                  <a:srgbClr val="012169"/>
                </a:solidFill>
                <a:effectLst/>
                <a:latin typeface="+mj-lt"/>
              </a:rPr>
              <a:t>Cultural Sensitivity and Global Awareness</a:t>
            </a:r>
            <a:r>
              <a:rPr lang="en-US" sz="1200" b="0" i="0" dirty="0">
                <a:solidFill>
                  <a:srgbClr val="012169"/>
                </a:solidFill>
                <a:effectLst/>
                <a:latin typeface="+mj-lt"/>
              </a:rPr>
              <a:t>: An updated curriculum that reflects a global perspective and cultural sensitivity can prepare learners for studying and working in an increasingly interconnected world, fostering a deeper understanding of diverse cultures and global issues.</a:t>
            </a:r>
          </a:p>
          <a:p>
            <a:endParaRPr lang="en-GB" dirty="0"/>
          </a:p>
        </p:txBody>
      </p:sp>
    </p:spTree>
    <p:extLst>
      <p:ext uri="{BB962C8B-B14F-4D97-AF65-F5344CB8AC3E}">
        <p14:creationId xmlns:p14="http://schemas.microsoft.com/office/powerpoint/2010/main" val="583662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c by c </a:t>
            </a:r>
            <a:r>
              <a:rPr lang="en-US" dirty="0" err="1"/>
              <a:t>equiiancy</a:t>
            </a:r>
            <a:r>
              <a:rPr lang="en-US" dirty="0"/>
              <a:t> </a:t>
            </a:r>
            <a:endParaRPr lang="en-GB" dirty="0"/>
          </a:p>
        </p:txBody>
      </p:sp>
    </p:spTree>
    <p:extLst>
      <p:ext uri="{BB962C8B-B14F-4D97-AF65-F5344CB8AC3E}">
        <p14:creationId xmlns:p14="http://schemas.microsoft.com/office/powerpoint/2010/main" val="4177209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1000"/>
              </a:spcBef>
              <a:spcAft>
                <a:spcPts val="0"/>
              </a:spcAft>
              <a:buClrTx/>
              <a:buSzTx/>
              <a:buFont typeface="Symbol" panose="05050102010706020507" pitchFamily="18" charset="2"/>
              <a:buChar char=""/>
              <a:tabLst/>
              <a:defRPr/>
            </a:pPr>
            <a:r>
              <a:rPr kumimoji="0" lang="en-GB" sz="12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yanmar Text" panose="020B0502040204020203" pitchFamily="34" charset="0"/>
              </a:rPr>
              <a:t>Centres will have 12 months to transition to the new specification from the 1</a:t>
            </a:r>
            <a:r>
              <a:rPr kumimoji="0" lang="en-GB" sz="1200" b="0" i="0" u="none" strike="noStrike" kern="1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Myanmar Text" panose="020B0502040204020203" pitchFamily="34" charset="0"/>
              </a:rPr>
              <a:t>st</a:t>
            </a:r>
            <a:r>
              <a:rPr kumimoji="0" lang="en-GB" sz="12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yanmar Text" panose="020B0502040204020203" pitchFamily="34" charset="0"/>
              </a:rPr>
              <a:t> March 2024.</a:t>
            </a:r>
            <a:endParaRPr kumimoji="0" lang="en-GB" sz="12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yanmar Text" panose="020B0502040204020203" pitchFamily="34" charset="0"/>
            </a:endParaRPr>
          </a:p>
          <a:p>
            <a:pPr marL="342900" marR="0" lvl="0" indent="-342900" algn="l" defTabSz="914400" rtl="0" eaLnBrk="1" fontAlgn="auto" latinLnBrk="0" hangingPunct="1">
              <a:lnSpc>
                <a:spcPct val="107000"/>
              </a:lnSpc>
              <a:spcBef>
                <a:spcPts val="1000"/>
              </a:spcBef>
              <a:spcAft>
                <a:spcPts val="0"/>
              </a:spcAft>
              <a:buClrTx/>
              <a:buSzTx/>
              <a:buFont typeface="Symbol" panose="05050102010706020507" pitchFamily="18" charset="2"/>
              <a:buChar char=""/>
              <a:tabLst/>
              <a:defRPr/>
            </a:pPr>
            <a:r>
              <a:rPr kumimoji="0" lang="en-GB" sz="12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yanmar Text" panose="020B0502040204020203" pitchFamily="34" charset="0"/>
              </a:rPr>
              <a:t>The operational end date for the current specifications will be 28</a:t>
            </a:r>
            <a:r>
              <a:rPr kumimoji="0" lang="en-GB" sz="1200" b="0" i="0" u="none" strike="noStrike" kern="1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Myanmar Text" panose="020B0502040204020203" pitchFamily="34" charset="0"/>
              </a:rPr>
              <a:t>th</a:t>
            </a:r>
            <a:r>
              <a:rPr kumimoji="0" lang="en-GB" sz="12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yanmar Text" panose="020B0502040204020203" pitchFamily="34" charset="0"/>
              </a:rPr>
              <a:t> February 2025. From this date no </a:t>
            </a:r>
            <a:r>
              <a:rPr kumimoji="0" lang="en-GB" sz="1200" b="1"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yanmar Text" panose="020B0502040204020203" pitchFamily="34" charset="0"/>
              </a:rPr>
              <a:t>new</a:t>
            </a:r>
            <a:r>
              <a:rPr kumimoji="0" lang="en-GB" sz="12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yanmar Text" panose="020B0502040204020203" pitchFamily="34" charset="0"/>
              </a:rPr>
              <a:t> students can be enrolled.</a:t>
            </a:r>
          </a:p>
          <a:p>
            <a:pPr marL="342900" marR="0" lvl="0" indent="-342900" algn="l" defTabSz="914400" rtl="0" eaLnBrk="1" fontAlgn="auto" latinLnBrk="0" hangingPunct="1">
              <a:lnSpc>
                <a:spcPct val="107000"/>
              </a:lnSpc>
              <a:spcBef>
                <a:spcPts val="1000"/>
              </a:spcBef>
              <a:spcAft>
                <a:spcPts val="0"/>
              </a:spcAft>
              <a:buClrTx/>
              <a:buSzTx/>
              <a:buFont typeface="Symbol" panose="05050102010706020507" pitchFamily="18" charset="2"/>
              <a:buChar char=""/>
              <a:tabLst/>
              <a:defRPr/>
            </a:pPr>
            <a:r>
              <a:rPr kumimoji="0" lang="en-GB" sz="12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yanmar Text" panose="020B0502040204020203" pitchFamily="34" charset="0"/>
              </a:rPr>
              <a:t>Re-sits - </a:t>
            </a:r>
          </a:p>
          <a:p>
            <a:pPr marL="342900" indent="-342900">
              <a:lnSpc>
                <a:spcPct val="107000"/>
              </a:lnSpc>
              <a:buFont typeface="Symbol" panose="05050102010706020507" pitchFamily="18" charset="2"/>
              <a:buChar char=""/>
              <a:defRPr/>
            </a:pPr>
            <a:r>
              <a:rPr kumimoji="0" lang="en-GB" sz="12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yanmar Text" panose="020B0502040204020203" pitchFamily="34" charset="0"/>
              </a:rPr>
              <a:t>Students must complete the qualification they are enrolled on and cannot transfer to the new specification during their academic year. For example, a student taking the L4 Diploma in Computing on the current specification cannot transfer to the new specification in the same year of study i.e. change versions during the year.  </a:t>
            </a:r>
            <a:endParaRPr kumimoji="0" lang="en-GB" sz="12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yanmar Text" panose="020B0502040204020203" pitchFamily="34" charset="0"/>
            </a:endParaRPr>
          </a:p>
          <a:p>
            <a:pPr marL="342900" marR="0" lvl="0" indent="-342900" algn="l" defTabSz="914400" rtl="0" eaLnBrk="1" fontAlgn="auto" latinLnBrk="0" hangingPunct="1">
              <a:lnSpc>
                <a:spcPct val="107000"/>
              </a:lnSpc>
              <a:spcBef>
                <a:spcPts val="1000"/>
              </a:spcBef>
              <a:spcAft>
                <a:spcPts val="0"/>
              </a:spcAft>
              <a:buClrTx/>
              <a:buSzTx/>
              <a:buFont typeface="Symbol" panose="05050102010706020507" pitchFamily="18" charset="2"/>
              <a:buChar char=""/>
              <a:tabLst/>
              <a:defRPr/>
            </a:pPr>
            <a:r>
              <a:rPr kumimoji="0" lang="en-GB" sz="12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yanmar Text" panose="020B0502040204020203" pitchFamily="34" charset="0"/>
              </a:rPr>
              <a:t>Students will have a 3 year eligibility to complete their qualification. During this time if a student leaves and returns to the same qualification, they will be able to take the assessments based on the specification they were originally enrolled on. The last assessment cycle for our current specifications will be Winter 2027.</a:t>
            </a:r>
            <a:endParaRPr kumimoji="0" lang="en-GB" sz="12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yanmar Text" panose="020B0502040204020203" pitchFamily="34" charset="0"/>
            </a:endParaRPr>
          </a:p>
          <a:p>
            <a:pPr marL="342900" marR="0" lvl="0" indent="-342900" algn="l" defTabSz="914400" rtl="0" eaLnBrk="1" fontAlgn="auto" latinLnBrk="0" hangingPunct="1">
              <a:lnSpc>
                <a:spcPct val="107000"/>
              </a:lnSpc>
              <a:spcBef>
                <a:spcPts val="1000"/>
              </a:spcBef>
              <a:spcAft>
                <a:spcPts val="800"/>
              </a:spcAft>
              <a:buClrTx/>
              <a:buSzTx/>
              <a:buFont typeface="Symbol" panose="05050102010706020507" pitchFamily="18" charset="2"/>
              <a:buChar char=""/>
              <a:tabLst/>
              <a:defRPr/>
            </a:pPr>
            <a:r>
              <a:rPr kumimoji="0" lang="en-GB" sz="12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yanmar Text" panose="020B0502040204020203" pitchFamily="34" charset="0"/>
              </a:rPr>
              <a:t>Students can progress from existing to new qualifications from level to level. For example, a student enrolled onto the current L3 Diploma in Computing, once achieved, can progress onto the L4 Diploma in Computing with the new specification. </a:t>
            </a:r>
            <a:endParaRPr kumimoji="0" lang="en-GB" sz="12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yanmar Text" panose="020B0502040204020203" pitchFamily="34" charset="0"/>
            </a:endParaRPr>
          </a:p>
          <a:p>
            <a:endParaRPr lang="en-GB" dirty="0"/>
          </a:p>
        </p:txBody>
      </p:sp>
    </p:spTree>
    <p:extLst>
      <p:ext uri="{BB962C8B-B14F-4D97-AF65-F5344CB8AC3E}">
        <p14:creationId xmlns:p14="http://schemas.microsoft.com/office/powerpoint/2010/main" val="2915776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C1FEB3-1DB7-4CAF-890D-CEC5EB36F770}"/>
              </a:ext>
            </a:extLst>
          </p:cNvPr>
          <p:cNvSpPr/>
          <p:nvPr userDrawn="1"/>
        </p:nvSpPr>
        <p:spPr>
          <a:xfrm>
            <a:off x="0" y="0"/>
            <a:ext cx="12192000" cy="6858000"/>
          </a:xfrm>
          <a:prstGeom prst="rect">
            <a:avLst/>
          </a:prstGeom>
          <a:solidFill>
            <a:srgbClr val="002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9C90DF82-1EC0-432C-B0F3-9A92F76F9EDD}"/>
              </a:ext>
            </a:extLst>
          </p:cNvPr>
          <p:cNvSpPr>
            <a:spLocks noGrp="1"/>
          </p:cNvSpPr>
          <p:nvPr>
            <p:ph type="ctrTitle" hasCustomPrompt="1"/>
          </p:nvPr>
        </p:nvSpPr>
        <p:spPr>
          <a:xfrm>
            <a:off x="491872" y="2714880"/>
            <a:ext cx="10828400" cy="714120"/>
          </a:xfrm>
          <a:prstGeom prst="rect">
            <a:avLst/>
          </a:prstGeom>
        </p:spPr>
        <p:txBody>
          <a:bodyPr anchor="b">
            <a:no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Main Heading</a:t>
            </a:r>
            <a:endParaRPr lang="en-ZA" dirty="0"/>
          </a:p>
        </p:txBody>
      </p:sp>
      <p:sp>
        <p:nvSpPr>
          <p:cNvPr id="3" name="Subtitle 2">
            <a:extLst>
              <a:ext uri="{FF2B5EF4-FFF2-40B4-BE49-F238E27FC236}">
                <a16:creationId xmlns:a16="http://schemas.microsoft.com/office/drawing/2014/main" id="{66BDDF83-5001-46AB-861A-CC26CE85DAD5}"/>
              </a:ext>
            </a:extLst>
          </p:cNvPr>
          <p:cNvSpPr>
            <a:spLocks noGrp="1"/>
          </p:cNvSpPr>
          <p:nvPr>
            <p:ph type="subTitle" idx="1" hasCustomPrompt="1"/>
          </p:nvPr>
        </p:nvSpPr>
        <p:spPr>
          <a:xfrm>
            <a:off x="491872" y="3429000"/>
            <a:ext cx="4223339" cy="350092"/>
          </a:xfrm>
          <a:prstGeom prst="rect">
            <a:avLst/>
          </a:prstGeom>
        </p:spPr>
        <p:txBody>
          <a:bodyPr/>
          <a:lstStyle>
            <a:lvl1pPr marL="0" indent="0" algn="l">
              <a:buNone/>
              <a:defRPr sz="24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a:t>
            </a:r>
            <a:endParaRPr lang="en-ZA" dirty="0"/>
          </a:p>
        </p:txBody>
      </p:sp>
      <p:pic>
        <p:nvPicPr>
          <p:cNvPr id="5" name="Picture 4">
            <a:extLst>
              <a:ext uri="{FF2B5EF4-FFF2-40B4-BE49-F238E27FC236}">
                <a16:creationId xmlns:a16="http://schemas.microsoft.com/office/drawing/2014/main" id="{FA7B3347-098A-4880-8CEA-037129ADAEAA}"/>
              </a:ext>
            </a:extLst>
          </p:cNvPr>
          <p:cNvPicPr>
            <a:picLocks noChangeAspect="1"/>
          </p:cNvPicPr>
          <p:nvPr userDrawn="1"/>
        </p:nvPicPr>
        <p:blipFill>
          <a:blip r:embed="rId2"/>
          <a:stretch>
            <a:fillRect/>
          </a:stretch>
        </p:blipFill>
        <p:spPr>
          <a:xfrm>
            <a:off x="590765" y="492439"/>
            <a:ext cx="3504824" cy="1002063"/>
          </a:xfrm>
          <a:prstGeom prst="rect">
            <a:avLst/>
          </a:prstGeom>
        </p:spPr>
      </p:pic>
      <p:pic>
        <p:nvPicPr>
          <p:cNvPr id="10" name="Picture 9">
            <a:extLst>
              <a:ext uri="{FF2B5EF4-FFF2-40B4-BE49-F238E27FC236}">
                <a16:creationId xmlns:a16="http://schemas.microsoft.com/office/drawing/2014/main" id="{BA8A2D17-83C9-494B-8CE3-BD93BA518D43}"/>
              </a:ext>
            </a:extLst>
          </p:cNvPr>
          <p:cNvPicPr>
            <a:picLocks noChangeAspect="1"/>
          </p:cNvPicPr>
          <p:nvPr userDrawn="1"/>
        </p:nvPicPr>
        <p:blipFill rotWithShape="1">
          <a:blip r:embed="rId3"/>
          <a:srcRect l="-1" r="-1755" b="5243"/>
          <a:stretch/>
        </p:blipFill>
        <p:spPr>
          <a:xfrm>
            <a:off x="7733369" y="4883555"/>
            <a:ext cx="4458631" cy="1974446"/>
          </a:xfrm>
          <a:prstGeom prst="rect">
            <a:avLst/>
          </a:prstGeom>
        </p:spPr>
      </p:pic>
    </p:spTree>
    <p:extLst>
      <p:ext uri="{BB962C8B-B14F-4D97-AF65-F5344CB8AC3E}">
        <p14:creationId xmlns:p14="http://schemas.microsoft.com/office/powerpoint/2010/main" val="558570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105D069A-A651-46C7-8F5C-2363D1D614A0}"/>
              </a:ext>
            </a:extLst>
          </p:cNvPr>
          <p:cNvSpPr>
            <a:spLocks noGrp="1"/>
          </p:cNvSpPr>
          <p:nvPr>
            <p:ph type="sldNum" sz="quarter" idx="4"/>
          </p:nvPr>
        </p:nvSpPr>
        <p:spPr>
          <a:xfrm>
            <a:off x="78658" y="5879170"/>
            <a:ext cx="597310" cy="438662"/>
          </a:xfrm>
          <a:prstGeom prst="rect">
            <a:avLst/>
          </a:prstGeom>
        </p:spPr>
        <p:txBody>
          <a:bodyPr/>
          <a:lstStyle>
            <a:lvl1pPr>
              <a:defRPr sz="2400">
                <a:solidFill>
                  <a:srgbClr val="002463"/>
                </a:solidFill>
              </a:defRPr>
            </a:lvl1pPr>
          </a:lstStyle>
          <a:p>
            <a:fld id="{76660799-7578-4C87-95AA-EEF9293A4F1C}" type="slidenum">
              <a:rPr lang="en-ZA" smtClean="0"/>
              <a:pPr/>
              <a:t>‹#›</a:t>
            </a:fld>
            <a:endParaRPr lang="en-ZA" dirty="0"/>
          </a:p>
        </p:txBody>
      </p:sp>
    </p:spTree>
    <p:extLst>
      <p:ext uri="{BB962C8B-B14F-4D97-AF65-F5344CB8AC3E}">
        <p14:creationId xmlns:p14="http://schemas.microsoft.com/office/powerpoint/2010/main" val="876111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ast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66A290B3-4BF0-4199-8DC6-309A2EC8725A}"/>
              </a:ext>
            </a:extLst>
          </p:cNvPr>
          <p:cNvSpPr/>
          <p:nvPr userDrawn="1"/>
        </p:nvSpPr>
        <p:spPr>
          <a:xfrm>
            <a:off x="0" y="0"/>
            <a:ext cx="12192000" cy="6858000"/>
          </a:xfrm>
          <a:prstGeom prst="rect">
            <a:avLst/>
          </a:prstGeom>
          <a:solidFill>
            <a:srgbClr val="002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9" name="TextBox 2">
            <a:extLst>
              <a:ext uri="{FF2B5EF4-FFF2-40B4-BE49-F238E27FC236}">
                <a16:creationId xmlns:a16="http://schemas.microsoft.com/office/drawing/2014/main" id="{110789F3-76C6-4280-9783-7A9DF0400672}"/>
              </a:ext>
            </a:extLst>
          </p:cNvPr>
          <p:cNvSpPr txBox="1"/>
          <p:nvPr userDrawn="1"/>
        </p:nvSpPr>
        <p:spPr>
          <a:xfrm>
            <a:off x="630194" y="4559446"/>
            <a:ext cx="1997881" cy="18620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100" b="1" i="0" kern="1200" dirty="0">
                <a:solidFill>
                  <a:schemeClr val="bg1"/>
                </a:solidFill>
                <a:effectLst/>
                <a:latin typeface="Avenir bold"/>
                <a:ea typeface="+mn-ea"/>
                <a:cs typeface="+mn-cs"/>
              </a:rPr>
              <a:t>NCC Education Head Office UK</a:t>
            </a:r>
          </a:p>
          <a:p>
            <a:endParaRPr lang="en-ZA" sz="500" b="0" i="0" kern="1200" dirty="0">
              <a:solidFill>
                <a:schemeClr val="bg1"/>
              </a:solidFill>
              <a:effectLst/>
              <a:latin typeface="Avenir 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bg1"/>
                </a:solidFill>
                <a:effectLst/>
                <a:latin typeface="Avenir Next" panose="020B0503020202020204" pitchFamily="34" charset="0"/>
                <a:ea typeface="+mn-ea"/>
                <a:cs typeface="+mn-cs"/>
              </a:rPr>
              <a:t>The Towers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bg1"/>
                </a:solidFill>
                <a:effectLst/>
                <a:latin typeface="Avenir Next" panose="020B0503020202020204" pitchFamily="34" charset="0"/>
                <a:ea typeface="+mn-ea"/>
                <a:cs typeface="+mn-cs"/>
              </a:rPr>
              <a:t>Towers Business Park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bg1"/>
                </a:solidFill>
                <a:effectLst/>
                <a:latin typeface="Avenir Next" panose="020B0503020202020204" pitchFamily="34" charset="0"/>
                <a:ea typeface="+mn-ea"/>
                <a:cs typeface="+mn-cs"/>
              </a:rPr>
              <a:t>Wilmslow Road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bg1"/>
                </a:solidFill>
                <a:effectLst/>
                <a:latin typeface="Avenir Next" panose="020B0503020202020204" pitchFamily="34" charset="0"/>
                <a:ea typeface="+mn-ea"/>
                <a:cs typeface="+mn-cs"/>
              </a:rPr>
              <a:t>Didsbury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bg1"/>
                </a:solidFill>
                <a:effectLst/>
                <a:latin typeface="Avenir Next" panose="020B0503020202020204" pitchFamily="34" charset="0"/>
                <a:ea typeface="+mn-ea"/>
                <a:cs typeface="+mn-cs"/>
              </a:rPr>
              <a:t>Manchester M20 2EZ</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bg1"/>
                </a:solidFill>
                <a:effectLst/>
                <a:latin typeface="Avenir Next" panose="020B0503020202020204" pitchFamily="34" charset="0"/>
                <a:ea typeface="+mn-ea"/>
                <a:cs typeface="+mn-cs"/>
              </a:rPr>
              <a:t>United Kingdom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900" kern="1200" dirty="0">
              <a:solidFill>
                <a:schemeClr val="bg1"/>
              </a:solidFill>
              <a:effectLst/>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900" kern="1200" dirty="0">
                <a:solidFill>
                  <a:schemeClr val="bg1"/>
                </a:solidFill>
                <a:effectLst/>
                <a:latin typeface="+mj-lt"/>
                <a:ea typeface="+mn-ea"/>
                <a:cs typeface="+mn-cs"/>
              </a:rPr>
              <a:t>+44 (0) 161 438 6200</a:t>
            </a:r>
          </a:p>
          <a:p>
            <a:endParaRPr lang="en-ZA" sz="900" kern="1200" dirty="0">
              <a:solidFill>
                <a:schemeClr val="bg1"/>
              </a:solidFill>
              <a:effectLst/>
              <a:latin typeface="+mj-lt"/>
              <a:ea typeface="+mn-ea"/>
              <a:cs typeface="+mn-cs"/>
            </a:endParaRPr>
          </a:p>
          <a:p>
            <a:r>
              <a:rPr lang="en-ZA" sz="900" kern="1200" dirty="0">
                <a:solidFill>
                  <a:schemeClr val="bg1"/>
                </a:solidFill>
                <a:effectLst/>
                <a:latin typeface="+mj-lt"/>
                <a:ea typeface="+mn-ea"/>
                <a:cs typeface="+mn-cs"/>
              </a:rPr>
              <a:t>Monday to Friday</a:t>
            </a:r>
          </a:p>
          <a:p>
            <a:r>
              <a:rPr lang="en-ZA" sz="900" kern="1200" dirty="0">
                <a:solidFill>
                  <a:schemeClr val="bg1"/>
                </a:solidFill>
                <a:effectLst/>
                <a:latin typeface="+mj-lt"/>
                <a:ea typeface="+mn-ea"/>
                <a:cs typeface="+mn-cs"/>
              </a:rPr>
              <a:t>08:30 – 17:00</a:t>
            </a:r>
          </a:p>
        </p:txBody>
      </p:sp>
      <p:pic>
        <p:nvPicPr>
          <p:cNvPr id="5" name="Picture 4">
            <a:extLst>
              <a:ext uri="{FF2B5EF4-FFF2-40B4-BE49-F238E27FC236}">
                <a16:creationId xmlns:a16="http://schemas.microsoft.com/office/drawing/2014/main" id="{000E90A9-17A7-4D2E-943C-D2266F3D8547}"/>
              </a:ext>
            </a:extLst>
          </p:cNvPr>
          <p:cNvPicPr>
            <a:picLocks noChangeAspect="1"/>
          </p:cNvPicPr>
          <p:nvPr userDrawn="1"/>
        </p:nvPicPr>
        <p:blipFill>
          <a:blip r:embed="rId2"/>
          <a:stretch>
            <a:fillRect/>
          </a:stretch>
        </p:blipFill>
        <p:spPr>
          <a:xfrm>
            <a:off x="503498" y="2556051"/>
            <a:ext cx="8932521" cy="1142969"/>
          </a:xfrm>
          <a:prstGeom prst="rect">
            <a:avLst/>
          </a:prstGeom>
        </p:spPr>
      </p:pic>
      <p:sp>
        <p:nvSpPr>
          <p:cNvPr id="16" name="TextBox 2">
            <a:extLst>
              <a:ext uri="{FF2B5EF4-FFF2-40B4-BE49-F238E27FC236}">
                <a16:creationId xmlns:a16="http://schemas.microsoft.com/office/drawing/2014/main" id="{65FC413D-9D20-4804-BABC-FF2A1B82E698}"/>
              </a:ext>
            </a:extLst>
          </p:cNvPr>
          <p:cNvSpPr txBox="1"/>
          <p:nvPr userDrawn="1"/>
        </p:nvSpPr>
        <p:spPr>
          <a:xfrm>
            <a:off x="3048962" y="4547455"/>
            <a:ext cx="1382569" cy="18620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100" b="1" i="0" kern="1200" dirty="0">
                <a:solidFill>
                  <a:schemeClr val="bg1"/>
                </a:solidFill>
                <a:effectLst/>
                <a:latin typeface="Avenir bold"/>
                <a:ea typeface="+mn-ea"/>
                <a:cs typeface="+mn-cs"/>
              </a:rPr>
              <a:t>South</a:t>
            </a:r>
            <a:r>
              <a:rPr lang="en-ZA" sz="1100" b="0" i="0" kern="1200" dirty="0">
                <a:solidFill>
                  <a:schemeClr val="bg1"/>
                </a:solidFill>
                <a:effectLst/>
                <a:latin typeface="Avenir bold"/>
                <a:ea typeface="+mn-ea"/>
                <a:cs typeface="+mn-cs"/>
              </a:rPr>
              <a:t> </a:t>
            </a:r>
            <a:r>
              <a:rPr lang="en-ZA" sz="1100" b="1" i="0" kern="1200" dirty="0">
                <a:solidFill>
                  <a:schemeClr val="bg1"/>
                </a:solidFill>
                <a:effectLst/>
                <a:latin typeface="Avenir bold"/>
                <a:ea typeface="+mn-ea"/>
                <a:cs typeface="+mn-cs"/>
              </a:rPr>
              <a:t>Africa</a:t>
            </a:r>
          </a:p>
          <a:p>
            <a:endParaRPr lang="en-ZA" sz="500" b="0" i="0" kern="1200" dirty="0">
              <a:solidFill>
                <a:schemeClr val="bg1"/>
              </a:solidFill>
              <a:effectLst/>
              <a:latin typeface="Avenir 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bg1"/>
                </a:solidFill>
                <a:effectLst/>
                <a:latin typeface="Avenir Next" panose="020B0503020202020204" pitchFamily="34" charset="0"/>
                <a:ea typeface="+mn-ea"/>
                <a:cs typeface="+mn-cs"/>
              </a:rPr>
              <a:t>1 Bridgeway Road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err="1">
                <a:solidFill>
                  <a:schemeClr val="bg1"/>
                </a:solidFill>
                <a:effectLst/>
                <a:latin typeface="Avenir Next" panose="020B0503020202020204" pitchFamily="34" charset="0"/>
                <a:ea typeface="+mn-ea"/>
                <a:cs typeface="+mn-cs"/>
              </a:rPr>
              <a:t>Bridgeways</a:t>
            </a:r>
            <a:r>
              <a:rPr lang="en-GB" sz="900" kern="1200" dirty="0">
                <a:solidFill>
                  <a:schemeClr val="bg1"/>
                </a:solidFill>
                <a:effectLst/>
                <a:latin typeface="Avenir Next" panose="020B0503020202020204" pitchFamily="34" charset="0"/>
                <a:ea typeface="+mn-ea"/>
                <a:cs typeface="+mn-cs"/>
              </a:rPr>
              <a:t> Precinct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bg1"/>
                </a:solidFill>
                <a:effectLst/>
                <a:latin typeface="Avenir Next" panose="020B0503020202020204" pitchFamily="34" charset="0"/>
                <a:ea typeface="+mn-ea"/>
                <a:cs typeface="+mn-cs"/>
              </a:rPr>
              <a:t>Century 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bg1"/>
                </a:solidFill>
                <a:effectLst/>
                <a:latin typeface="Avenir Next" panose="020B0503020202020204" pitchFamily="34" charset="0"/>
                <a:ea typeface="+mn-ea"/>
                <a:cs typeface="+mn-cs"/>
              </a:rPr>
              <a:t>Cape Town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bg1"/>
                </a:solidFill>
                <a:effectLst/>
                <a:latin typeface="Avenir Next" panose="020B0503020202020204" pitchFamily="34" charset="0"/>
                <a:ea typeface="+mn-ea"/>
                <a:cs typeface="+mn-cs"/>
              </a:rPr>
              <a:t>7441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bg1"/>
                </a:solidFill>
                <a:effectLst/>
                <a:latin typeface="Avenir Next" panose="020B0503020202020204" pitchFamily="34" charset="0"/>
                <a:ea typeface="+mn-ea"/>
                <a:cs typeface="+mn-cs"/>
              </a:rPr>
              <a:t>South Africa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kern="1200" dirty="0">
              <a:solidFill>
                <a:schemeClr val="bg1"/>
              </a:solidFill>
              <a:effectLst/>
              <a:latin typeface="Avenir Next" panose="020B0503020202020204" pitchFamily="34" charset="0"/>
              <a:ea typeface="+mn-ea"/>
              <a:cs typeface="+mn-cs"/>
            </a:endParaRPr>
          </a:p>
          <a:p>
            <a:r>
              <a:rPr lang="en-ZA" sz="900" kern="1200" dirty="0">
                <a:solidFill>
                  <a:schemeClr val="bg1"/>
                </a:solidFill>
                <a:effectLst/>
                <a:latin typeface="+mj-lt"/>
                <a:ea typeface="+mn-ea"/>
                <a:cs typeface="+mn-cs"/>
              </a:rPr>
              <a:t>+27 21 830 5242</a:t>
            </a:r>
          </a:p>
          <a:p>
            <a:endParaRPr lang="en-ZA" sz="900" kern="1200" dirty="0">
              <a:solidFill>
                <a:schemeClr val="bg1"/>
              </a:solidFill>
              <a:effectLst/>
              <a:latin typeface="+mj-lt"/>
              <a:ea typeface="+mn-ea"/>
              <a:cs typeface="+mn-cs"/>
            </a:endParaRPr>
          </a:p>
          <a:p>
            <a:r>
              <a:rPr lang="en-ZA" sz="900" kern="1200" dirty="0">
                <a:solidFill>
                  <a:schemeClr val="bg1"/>
                </a:solidFill>
                <a:effectLst/>
                <a:latin typeface="+mj-lt"/>
                <a:ea typeface="+mn-ea"/>
                <a:cs typeface="+mn-cs"/>
              </a:rPr>
              <a:t>Monday to Friday</a:t>
            </a:r>
          </a:p>
          <a:p>
            <a:r>
              <a:rPr lang="en-ZA" sz="900" kern="1200" dirty="0">
                <a:solidFill>
                  <a:schemeClr val="bg1"/>
                </a:solidFill>
                <a:effectLst/>
                <a:latin typeface="+mj-lt"/>
                <a:ea typeface="+mn-ea"/>
                <a:cs typeface="+mn-cs"/>
              </a:rPr>
              <a:t>08:30 – 17:00</a:t>
            </a:r>
          </a:p>
        </p:txBody>
      </p:sp>
      <p:sp>
        <p:nvSpPr>
          <p:cNvPr id="22" name="TextBox 2">
            <a:extLst>
              <a:ext uri="{FF2B5EF4-FFF2-40B4-BE49-F238E27FC236}">
                <a16:creationId xmlns:a16="http://schemas.microsoft.com/office/drawing/2014/main" id="{B6E2D132-E586-4EDC-87DA-DF5912CD3059}"/>
              </a:ext>
            </a:extLst>
          </p:cNvPr>
          <p:cNvSpPr txBox="1"/>
          <p:nvPr userDrawn="1"/>
        </p:nvSpPr>
        <p:spPr>
          <a:xfrm>
            <a:off x="4891714" y="4559706"/>
            <a:ext cx="1684388" cy="18620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100" b="1" i="0" kern="1200" dirty="0">
                <a:solidFill>
                  <a:schemeClr val="bg1"/>
                </a:solidFill>
                <a:effectLst/>
                <a:latin typeface="Avenir bold"/>
                <a:ea typeface="+mn-ea"/>
                <a:cs typeface="+mn-cs"/>
              </a:rPr>
              <a:t>Malaysia </a:t>
            </a:r>
          </a:p>
          <a:p>
            <a:endParaRPr lang="en-ZA" sz="500" b="0" i="0" kern="1200" dirty="0">
              <a:solidFill>
                <a:schemeClr val="bg1"/>
              </a:solidFill>
              <a:effectLst/>
              <a:latin typeface="Avenir 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bg1"/>
                </a:solidFill>
                <a:effectLst/>
                <a:latin typeface="Avenir Next" panose="020B0503020202020204" pitchFamily="34" charset="0"/>
                <a:ea typeface="+mn-ea"/>
                <a:cs typeface="+mn-cs"/>
              </a:rPr>
              <a:t>Unit No.C-7-4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bg1"/>
                </a:solidFill>
                <a:effectLst/>
                <a:latin typeface="Avenir Next" panose="020B0503020202020204" pitchFamily="34" charset="0"/>
                <a:ea typeface="+mn-ea"/>
                <a:cs typeface="+mn-cs"/>
              </a:rPr>
              <a:t>Wisma Goshen, Plaza Pantai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bg1"/>
                </a:solidFill>
                <a:effectLst/>
                <a:latin typeface="Avenir Next" panose="020B0503020202020204" pitchFamily="34" charset="0"/>
                <a:ea typeface="+mn-ea"/>
                <a:cs typeface="+mn-cs"/>
              </a:rPr>
              <a:t>No.5 Persiaran Pantai </a:t>
            </a:r>
            <a:r>
              <a:rPr lang="en-GB" sz="900" kern="1200" dirty="0" err="1">
                <a:solidFill>
                  <a:schemeClr val="bg1"/>
                </a:solidFill>
                <a:effectLst/>
                <a:latin typeface="Avenir Next" panose="020B0503020202020204" pitchFamily="34" charset="0"/>
                <a:ea typeface="+mn-ea"/>
                <a:cs typeface="+mn-cs"/>
              </a:rPr>
              <a:t>Baru</a:t>
            </a:r>
            <a:endParaRPr lang="en-GB" sz="900" kern="1200" dirty="0">
              <a:solidFill>
                <a:schemeClr val="bg1"/>
              </a:solidFill>
              <a:effectLst/>
              <a:latin typeface="Avenir Next" panose="020B05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bg1"/>
                </a:solidFill>
                <a:effectLst/>
                <a:latin typeface="Avenir Next" panose="020B0503020202020204" pitchFamily="34" charset="0"/>
                <a:ea typeface="+mn-ea"/>
                <a:cs typeface="+mn-cs"/>
              </a:rPr>
              <a:t>59200 Kuala Lumpur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bg1"/>
                </a:solidFill>
                <a:effectLst/>
                <a:latin typeface="Avenir Next" panose="020B0503020202020204" pitchFamily="34" charset="0"/>
                <a:ea typeface="+mn-ea"/>
                <a:cs typeface="+mn-cs"/>
              </a:rPr>
              <a:t>Malaysia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kern="1200" dirty="0">
              <a:solidFill>
                <a:schemeClr val="bg1"/>
              </a:solidFill>
              <a:effectLst/>
              <a:latin typeface="Avenir Next" panose="020B05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900" kern="1200" dirty="0">
              <a:solidFill>
                <a:schemeClr val="bg1"/>
              </a:solidFill>
              <a:effectLst/>
              <a:latin typeface="+mj-lt"/>
              <a:ea typeface="+mn-ea"/>
              <a:cs typeface="+mn-cs"/>
            </a:endParaRPr>
          </a:p>
          <a:p>
            <a:r>
              <a:rPr lang="en-ZA" sz="900" kern="1200" dirty="0">
                <a:solidFill>
                  <a:schemeClr val="bg1"/>
                </a:solidFill>
                <a:effectLst/>
                <a:latin typeface="+mj-lt"/>
                <a:ea typeface="+mn-ea"/>
                <a:cs typeface="+mn-cs"/>
              </a:rPr>
              <a:t>+60 3 2284 6200</a:t>
            </a:r>
          </a:p>
          <a:p>
            <a:endParaRPr lang="en-ZA" sz="900" kern="1200" dirty="0">
              <a:solidFill>
                <a:schemeClr val="bg1"/>
              </a:solidFill>
              <a:effectLst/>
              <a:latin typeface="+mj-lt"/>
              <a:ea typeface="+mn-ea"/>
              <a:cs typeface="+mn-cs"/>
            </a:endParaRPr>
          </a:p>
          <a:p>
            <a:r>
              <a:rPr lang="en-ZA" sz="900" kern="1200" dirty="0">
                <a:solidFill>
                  <a:schemeClr val="bg1"/>
                </a:solidFill>
                <a:effectLst/>
                <a:latin typeface="+mj-lt"/>
                <a:ea typeface="+mn-ea"/>
                <a:cs typeface="+mn-cs"/>
              </a:rPr>
              <a:t>Monday to Friday</a:t>
            </a:r>
          </a:p>
          <a:p>
            <a:r>
              <a:rPr lang="en-ZA" sz="900" kern="1200" dirty="0">
                <a:solidFill>
                  <a:schemeClr val="bg1"/>
                </a:solidFill>
                <a:effectLst/>
                <a:latin typeface="+mj-lt"/>
                <a:ea typeface="+mn-ea"/>
                <a:cs typeface="+mn-cs"/>
              </a:rPr>
              <a:t>09:00 – 17:00</a:t>
            </a:r>
          </a:p>
        </p:txBody>
      </p:sp>
      <p:sp>
        <p:nvSpPr>
          <p:cNvPr id="23" name="TextBox 2">
            <a:extLst>
              <a:ext uri="{FF2B5EF4-FFF2-40B4-BE49-F238E27FC236}">
                <a16:creationId xmlns:a16="http://schemas.microsoft.com/office/drawing/2014/main" id="{094FBE09-2516-4A22-AF3F-01F71E67A8FE}"/>
              </a:ext>
            </a:extLst>
          </p:cNvPr>
          <p:cNvSpPr txBox="1"/>
          <p:nvPr userDrawn="1"/>
        </p:nvSpPr>
        <p:spPr>
          <a:xfrm>
            <a:off x="7101357" y="4556936"/>
            <a:ext cx="1979810" cy="187743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100" b="1" i="0" kern="1200" dirty="0">
                <a:solidFill>
                  <a:schemeClr val="bg1"/>
                </a:solidFill>
                <a:effectLst/>
                <a:latin typeface="Avenir bold"/>
                <a:ea typeface="+mn-ea"/>
                <a:cs typeface="+mn-cs"/>
              </a:rPr>
              <a:t>China</a:t>
            </a:r>
          </a:p>
          <a:p>
            <a:endParaRPr lang="en-ZA" sz="500" b="0" i="0" kern="1200" dirty="0">
              <a:solidFill>
                <a:schemeClr val="bg1"/>
              </a:solidFill>
              <a:effectLst/>
              <a:latin typeface="Avenir 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900" b="0" i="0" kern="1200" dirty="0">
                <a:solidFill>
                  <a:schemeClr val="bg1"/>
                </a:solidFill>
                <a:effectLst/>
                <a:latin typeface="+mj-lt"/>
                <a:ea typeface="+mn-ea"/>
                <a:cs typeface="Calibri" panose="020F0502020204030204" pitchFamily="34" charset="0"/>
              </a:rPr>
              <a:t>LG2-T1, Tower C</a:t>
            </a:r>
            <a:br>
              <a:rPr lang="en-ZA" sz="900" dirty="0">
                <a:solidFill>
                  <a:schemeClr val="bg1"/>
                </a:solidFill>
                <a:latin typeface="+mj-lt"/>
                <a:cs typeface="Calibri" panose="020F0502020204030204" pitchFamily="34" charset="0"/>
              </a:rPr>
            </a:br>
            <a:r>
              <a:rPr lang="en-ZA" sz="900" b="0" i="0" kern="1200" dirty="0">
                <a:solidFill>
                  <a:schemeClr val="bg1"/>
                </a:solidFill>
                <a:effectLst/>
                <a:latin typeface="+mj-lt"/>
                <a:ea typeface="+mn-ea"/>
                <a:cs typeface="Calibri" panose="020F0502020204030204" pitchFamily="34" charset="0"/>
              </a:rPr>
              <a:t>COFCO Plaza</a:t>
            </a:r>
            <a:br>
              <a:rPr lang="en-ZA" sz="900" dirty="0">
                <a:solidFill>
                  <a:schemeClr val="bg1"/>
                </a:solidFill>
                <a:latin typeface="+mj-lt"/>
                <a:cs typeface="Calibri" panose="020F0502020204030204" pitchFamily="34" charset="0"/>
              </a:rPr>
            </a:br>
            <a:r>
              <a:rPr lang="en-ZA" sz="900" b="0" i="0" kern="1200" dirty="0">
                <a:solidFill>
                  <a:schemeClr val="bg1"/>
                </a:solidFill>
                <a:effectLst/>
                <a:latin typeface="+mj-lt"/>
                <a:ea typeface="+mn-ea"/>
                <a:cs typeface="Calibri" panose="020F0502020204030204" pitchFamily="34" charset="0"/>
              </a:rPr>
              <a:t>No. 8 </a:t>
            </a:r>
            <a:r>
              <a:rPr lang="en-ZA" sz="900" b="0" i="0" kern="1200" dirty="0" err="1">
                <a:solidFill>
                  <a:schemeClr val="bg1"/>
                </a:solidFill>
                <a:effectLst/>
                <a:latin typeface="+mj-lt"/>
                <a:ea typeface="+mn-ea"/>
                <a:cs typeface="Calibri" panose="020F0502020204030204" pitchFamily="34" charset="0"/>
              </a:rPr>
              <a:t>Jianguomennei</a:t>
            </a:r>
            <a:r>
              <a:rPr lang="en-ZA" sz="900" b="0" i="0" kern="1200" dirty="0">
                <a:solidFill>
                  <a:schemeClr val="bg1"/>
                </a:solidFill>
                <a:effectLst/>
                <a:latin typeface="+mj-lt"/>
                <a:ea typeface="+mn-ea"/>
                <a:cs typeface="Calibri" panose="020F0502020204030204" pitchFamily="34" charset="0"/>
              </a:rPr>
              <a:t> Avenue</a:t>
            </a:r>
            <a:br>
              <a:rPr lang="en-ZA" sz="900" dirty="0">
                <a:solidFill>
                  <a:schemeClr val="bg1"/>
                </a:solidFill>
                <a:latin typeface="+mj-lt"/>
                <a:cs typeface="Calibri" panose="020F0502020204030204" pitchFamily="34" charset="0"/>
              </a:rPr>
            </a:br>
            <a:r>
              <a:rPr lang="en-ZA" sz="900" b="0" i="0" kern="1200" dirty="0" err="1">
                <a:solidFill>
                  <a:schemeClr val="bg1"/>
                </a:solidFill>
                <a:effectLst/>
                <a:latin typeface="+mj-lt"/>
                <a:ea typeface="+mn-ea"/>
                <a:cs typeface="Calibri" panose="020F0502020204030204" pitchFamily="34" charset="0"/>
              </a:rPr>
              <a:t>Dongcheng</a:t>
            </a:r>
            <a:r>
              <a:rPr lang="en-ZA" sz="900" b="0" i="0" kern="1200" dirty="0">
                <a:solidFill>
                  <a:schemeClr val="bg1"/>
                </a:solidFill>
                <a:effectLst/>
                <a:latin typeface="+mj-lt"/>
                <a:ea typeface="+mn-ea"/>
                <a:cs typeface="Calibri" panose="020F0502020204030204" pitchFamily="34" charset="0"/>
              </a:rPr>
              <a:t> District</a:t>
            </a:r>
            <a:br>
              <a:rPr lang="en-ZA" sz="900" dirty="0">
                <a:solidFill>
                  <a:schemeClr val="bg1"/>
                </a:solidFill>
                <a:latin typeface="+mj-lt"/>
                <a:cs typeface="Calibri" panose="020F0502020204030204" pitchFamily="34" charset="0"/>
              </a:rPr>
            </a:br>
            <a:r>
              <a:rPr lang="en-ZA" sz="900" b="0" i="0" kern="1200" dirty="0">
                <a:solidFill>
                  <a:schemeClr val="bg1"/>
                </a:solidFill>
                <a:effectLst/>
                <a:latin typeface="+mj-lt"/>
                <a:ea typeface="+mn-ea"/>
                <a:cs typeface="Calibri" panose="020F0502020204030204" pitchFamily="34" charset="0"/>
              </a:rPr>
              <a:t>Beijing 100005</a:t>
            </a:r>
            <a:br>
              <a:rPr lang="en-ZA" sz="900" dirty="0">
                <a:solidFill>
                  <a:schemeClr val="bg1"/>
                </a:solidFill>
                <a:latin typeface="+mj-lt"/>
                <a:cs typeface="Calibri" panose="020F0502020204030204" pitchFamily="34" charset="0"/>
              </a:rPr>
            </a:br>
            <a:r>
              <a:rPr lang="en-ZA" sz="900" b="0" i="0" kern="1200" dirty="0">
                <a:solidFill>
                  <a:schemeClr val="bg1"/>
                </a:solidFill>
                <a:effectLst/>
                <a:latin typeface="+mj-lt"/>
                <a:ea typeface="+mn-ea"/>
                <a:cs typeface="Calibri" panose="020F0502020204030204" pitchFamily="34" charset="0"/>
              </a:rPr>
              <a:t>China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000" kern="1200" dirty="0">
              <a:solidFill>
                <a:schemeClr val="bg1"/>
              </a:solidFill>
              <a:effectLst/>
              <a:latin typeface="+mj-lt"/>
              <a:ea typeface="+mn-ea"/>
              <a:cs typeface="Calibri" panose="020F0502020204030204" pitchFamily="34" charset="0"/>
            </a:endParaRPr>
          </a:p>
          <a:p>
            <a:r>
              <a:rPr lang="en-ZA" sz="900" kern="1200" dirty="0">
                <a:solidFill>
                  <a:schemeClr val="bg1"/>
                </a:solidFill>
                <a:effectLst/>
                <a:latin typeface="+mj-lt"/>
                <a:ea typeface="+mn-ea"/>
                <a:cs typeface="+mn-cs"/>
              </a:rPr>
              <a:t>+86 10 6520 4030</a:t>
            </a:r>
          </a:p>
          <a:p>
            <a:endParaRPr lang="en-ZA" sz="900" kern="1200" dirty="0">
              <a:solidFill>
                <a:schemeClr val="bg1"/>
              </a:solidFill>
              <a:effectLst/>
              <a:latin typeface="+mj-lt"/>
              <a:ea typeface="+mn-ea"/>
              <a:cs typeface="+mn-cs"/>
            </a:endParaRPr>
          </a:p>
          <a:p>
            <a:r>
              <a:rPr lang="en-ZA" sz="900" kern="1200" dirty="0">
                <a:solidFill>
                  <a:schemeClr val="bg1"/>
                </a:solidFill>
                <a:effectLst/>
                <a:latin typeface="+mj-lt"/>
                <a:ea typeface="+mn-ea"/>
                <a:cs typeface="+mn-cs"/>
              </a:rPr>
              <a:t>Monday to Friday</a:t>
            </a:r>
          </a:p>
          <a:p>
            <a:r>
              <a:rPr lang="en-ZA" sz="900" kern="1200" dirty="0">
                <a:solidFill>
                  <a:schemeClr val="bg1"/>
                </a:solidFill>
                <a:effectLst/>
                <a:latin typeface="+mj-lt"/>
                <a:ea typeface="+mn-ea"/>
                <a:cs typeface="+mn-cs"/>
              </a:rPr>
              <a:t>09:30 – 18:30</a:t>
            </a:r>
          </a:p>
        </p:txBody>
      </p:sp>
      <p:sp>
        <p:nvSpPr>
          <p:cNvPr id="24" name="TextBox 2">
            <a:extLst>
              <a:ext uri="{FF2B5EF4-FFF2-40B4-BE49-F238E27FC236}">
                <a16:creationId xmlns:a16="http://schemas.microsoft.com/office/drawing/2014/main" id="{157FE41A-C2E3-4564-B71D-D43CFB2DE65C}"/>
              </a:ext>
            </a:extLst>
          </p:cNvPr>
          <p:cNvSpPr txBox="1"/>
          <p:nvPr userDrawn="1"/>
        </p:nvSpPr>
        <p:spPr>
          <a:xfrm>
            <a:off x="9588353" y="4580140"/>
            <a:ext cx="1605283" cy="18620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100" b="1" i="0" kern="1200" dirty="0">
                <a:solidFill>
                  <a:schemeClr val="bg1"/>
                </a:solidFill>
                <a:effectLst/>
                <a:latin typeface="Avenir bold"/>
                <a:ea typeface="+mn-ea"/>
                <a:cs typeface="+mn-cs"/>
              </a:rPr>
              <a:t>Singapore</a:t>
            </a:r>
          </a:p>
          <a:p>
            <a:endParaRPr lang="en-ZA" sz="500" b="0" i="0" kern="1200" dirty="0">
              <a:solidFill>
                <a:schemeClr val="bg1"/>
              </a:solidFill>
              <a:effectLst/>
              <a:latin typeface="Avenir bold"/>
              <a:ea typeface="+mn-ea"/>
              <a:cs typeface="+mn-cs"/>
            </a:endParaRPr>
          </a:p>
          <a:p>
            <a:r>
              <a:rPr lang="en-ZA" sz="900" kern="1200" dirty="0">
                <a:solidFill>
                  <a:schemeClr val="bg1"/>
                </a:solidFill>
                <a:effectLst/>
                <a:latin typeface="+mj-lt"/>
                <a:ea typeface="+mn-ea"/>
                <a:cs typeface="+mn-cs"/>
              </a:rPr>
              <a:t>100 Victoria Street</a:t>
            </a:r>
          </a:p>
          <a:p>
            <a:r>
              <a:rPr lang="en-ZA" sz="900" kern="1200" dirty="0">
                <a:solidFill>
                  <a:schemeClr val="bg1"/>
                </a:solidFill>
                <a:effectLst/>
                <a:latin typeface="+mj-lt"/>
                <a:ea typeface="+mn-ea"/>
                <a:cs typeface="+mn-cs"/>
              </a:rPr>
              <a:t>#13-01/02</a:t>
            </a:r>
          </a:p>
          <a:p>
            <a:r>
              <a:rPr lang="en-ZA" sz="900" kern="1200" dirty="0">
                <a:solidFill>
                  <a:schemeClr val="bg1"/>
                </a:solidFill>
                <a:effectLst/>
                <a:latin typeface="+mj-lt"/>
                <a:ea typeface="+mn-ea"/>
                <a:cs typeface="+mn-cs"/>
              </a:rPr>
              <a:t>National Library Building</a:t>
            </a:r>
          </a:p>
          <a:p>
            <a:r>
              <a:rPr lang="en-ZA" sz="900" kern="1200" dirty="0">
                <a:solidFill>
                  <a:schemeClr val="bg1"/>
                </a:solidFill>
                <a:effectLst/>
                <a:latin typeface="+mj-lt"/>
                <a:ea typeface="+mn-ea"/>
                <a:cs typeface="+mn-cs"/>
              </a:rPr>
              <a:t>Singapore</a:t>
            </a:r>
          </a:p>
          <a:p>
            <a:r>
              <a:rPr lang="en-ZA" sz="900" kern="1200" dirty="0">
                <a:solidFill>
                  <a:schemeClr val="bg1"/>
                </a:solidFill>
                <a:effectLst/>
                <a:latin typeface="+mj-lt"/>
                <a:ea typeface="+mn-ea"/>
                <a:cs typeface="+mn-cs"/>
              </a:rPr>
              <a:t>188064</a:t>
            </a:r>
          </a:p>
          <a:p>
            <a:endParaRPr lang="en-ZA" sz="900" kern="1200" dirty="0">
              <a:solidFill>
                <a:schemeClr val="bg1"/>
              </a:solidFill>
              <a:effectLst/>
              <a:latin typeface="+mj-lt"/>
              <a:ea typeface="+mn-ea"/>
              <a:cs typeface="+mn-cs"/>
            </a:endParaRPr>
          </a:p>
          <a:p>
            <a:endParaRPr lang="en-ZA" sz="900" kern="1200" dirty="0">
              <a:solidFill>
                <a:schemeClr val="bg1"/>
              </a:solidFill>
              <a:effectLst/>
              <a:latin typeface="+mj-lt"/>
              <a:ea typeface="+mn-ea"/>
              <a:cs typeface="+mn-cs"/>
            </a:endParaRPr>
          </a:p>
          <a:p>
            <a:r>
              <a:rPr lang="en-ZA" sz="900" kern="1200" dirty="0">
                <a:solidFill>
                  <a:schemeClr val="bg1"/>
                </a:solidFill>
                <a:effectLst/>
                <a:latin typeface="+mj-lt"/>
                <a:ea typeface="+mn-ea"/>
                <a:cs typeface="+mn-cs"/>
              </a:rPr>
              <a:t>+65 6580 4555</a:t>
            </a:r>
          </a:p>
          <a:p>
            <a:endParaRPr lang="en-ZA" sz="900" kern="1200" dirty="0">
              <a:solidFill>
                <a:schemeClr val="bg1"/>
              </a:solidFill>
              <a:effectLst/>
              <a:latin typeface="+mj-lt"/>
              <a:ea typeface="+mn-ea"/>
              <a:cs typeface="+mn-cs"/>
            </a:endParaRPr>
          </a:p>
          <a:p>
            <a:r>
              <a:rPr lang="en-ZA" sz="900" kern="1200" dirty="0">
                <a:solidFill>
                  <a:schemeClr val="bg1"/>
                </a:solidFill>
                <a:effectLst/>
                <a:latin typeface="+mj-lt"/>
                <a:ea typeface="+mn-ea"/>
                <a:cs typeface="+mn-cs"/>
              </a:rPr>
              <a:t>Monday to Friday</a:t>
            </a:r>
          </a:p>
          <a:p>
            <a:r>
              <a:rPr lang="en-ZA" sz="900" kern="1200" dirty="0">
                <a:solidFill>
                  <a:schemeClr val="bg1"/>
                </a:solidFill>
                <a:effectLst/>
                <a:latin typeface="+mj-lt"/>
                <a:ea typeface="+mn-ea"/>
                <a:cs typeface="+mn-cs"/>
              </a:rPr>
              <a:t>09:30 – 17:00</a:t>
            </a:r>
          </a:p>
        </p:txBody>
      </p:sp>
      <p:cxnSp>
        <p:nvCxnSpPr>
          <p:cNvPr id="26" name="Straight Connector 25">
            <a:extLst>
              <a:ext uri="{FF2B5EF4-FFF2-40B4-BE49-F238E27FC236}">
                <a16:creationId xmlns:a16="http://schemas.microsoft.com/office/drawing/2014/main" id="{FDFE3F10-F572-4AB8-8173-F62EF2DE73BC}"/>
              </a:ext>
            </a:extLst>
          </p:cNvPr>
          <p:cNvCxnSpPr/>
          <p:nvPr userDrawn="1"/>
        </p:nvCxnSpPr>
        <p:spPr>
          <a:xfrm>
            <a:off x="2760453" y="4580140"/>
            <a:ext cx="0" cy="184135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91061AB-D859-4499-8AF4-568987AFB334}"/>
              </a:ext>
            </a:extLst>
          </p:cNvPr>
          <p:cNvCxnSpPr/>
          <p:nvPr userDrawn="1"/>
        </p:nvCxnSpPr>
        <p:spPr>
          <a:xfrm>
            <a:off x="4612257" y="4580140"/>
            <a:ext cx="0" cy="184135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7A08CB-9A89-4BEE-9A1F-14CD3A36F072}"/>
              </a:ext>
            </a:extLst>
          </p:cNvPr>
          <p:cNvCxnSpPr/>
          <p:nvPr userDrawn="1"/>
        </p:nvCxnSpPr>
        <p:spPr>
          <a:xfrm>
            <a:off x="6695172" y="4569618"/>
            <a:ext cx="0" cy="184135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6A0B994-503F-4EE3-8C02-AF0C0EAE8BAA}"/>
              </a:ext>
            </a:extLst>
          </p:cNvPr>
          <p:cNvCxnSpPr/>
          <p:nvPr userDrawn="1"/>
        </p:nvCxnSpPr>
        <p:spPr>
          <a:xfrm>
            <a:off x="9261895" y="4602029"/>
            <a:ext cx="0" cy="184135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997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DCB76-D40D-C7E0-F8F2-657D19B7FE9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B78C735-0E71-0C18-CBEF-436D499FDD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92A0D57-3DCF-0EB6-18C9-3CC61E60AF9C}"/>
              </a:ext>
            </a:extLst>
          </p:cNvPr>
          <p:cNvSpPr>
            <a:spLocks noGrp="1"/>
          </p:cNvSpPr>
          <p:nvPr>
            <p:ph type="dt" sz="half" idx="10"/>
          </p:nvPr>
        </p:nvSpPr>
        <p:spPr/>
        <p:txBody>
          <a:bodyPr/>
          <a:lstStyle/>
          <a:p>
            <a:fld id="{5F5FDEAF-D2A0-E34B-B070-BB4C392FEF0D}" type="datetimeFigureOut">
              <a:rPr lang="en-US" smtClean="0"/>
              <a:t>1/31/2024</a:t>
            </a:fld>
            <a:endParaRPr lang="en-US"/>
          </a:p>
        </p:txBody>
      </p:sp>
      <p:sp>
        <p:nvSpPr>
          <p:cNvPr id="5" name="Footer Placeholder 4">
            <a:extLst>
              <a:ext uri="{FF2B5EF4-FFF2-40B4-BE49-F238E27FC236}">
                <a16:creationId xmlns:a16="http://schemas.microsoft.com/office/drawing/2014/main" id="{B2DEE710-18BB-AC1A-6A26-B86A2A6F48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935B5C-22CE-E64C-C89A-9C1EF23FABFE}"/>
              </a:ext>
            </a:extLst>
          </p:cNvPr>
          <p:cNvSpPr>
            <a:spLocks noGrp="1"/>
          </p:cNvSpPr>
          <p:nvPr>
            <p:ph type="sldNum" sz="quarter" idx="12"/>
          </p:nvPr>
        </p:nvSpPr>
        <p:spPr/>
        <p:txBody>
          <a:bodyPr/>
          <a:lstStyle/>
          <a:p>
            <a:fld id="{7F984676-1EE2-714E-A525-0AEC233F8E21}" type="slidenum">
              <a:rPr lang="en-US" smtClean="0"/>
              <a:t>‹#›</a:t>
            </a:fld>
            <a:endParaRPr lang="en-US"/>
          </a:p>
        </p:txBody>
      </p:sp>
    </p:spTree>
    <p:extLst>
      <p:ext uri="{BB962C8B-B14F-4D97-AF65-F5344CB8AC3E}">
        <p14:creationId xmlns:p14="http://schemas.microsoft.com/office/powerpoint/2010/main" val="3999715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771C2-12B0-D4A8-B51C-688FA037955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3A31C8E-61FB-AD05-4DF5-CAC9918D808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DAED844-71BF-0CF6-ACFA-C5A510F09264}"/>
              </a:ext>
            </a:extLst>
          </p:cNvPr>
          <p:cNvSpPr>
            <a:spLocks noGrp="1"/>
          </p:cNvSpPr>
          <p:nvPr>
            <p:ph type="dt" sz="half" idx="10"/>
          </p:nvPr>
        </p:nvSpPr>
        <p:spPr/>
        <p:txBody>
          <a:bodyPr/>
          <a:lstStyle/>
          <a:p>
            <a:fld id="{5F5FDEAF-D2A0-E34B-B070-BB4C392FEF0D}" type="datetimeFigureOut">
              <a:rPr lang="en-US" smtClean="0"/>
              <a:t>1/31/2024</a:t>
            </a:fld>
            <a:endParaRPr lang="en-US"/>
          </a:p>
        </p:txBody>
      </p:sp>
      <p:sp>
        <p:nvSpPr>
          <p:cNvPr id="5" name="Footer Placeholder 4">
            <a:extLst>
              <a:ext uri="{FF2B5EF4-FFF2-40B4-BE49-F238E27FC236}">
                <a16:creationId xmlns:a16="http://schemas.microsoft.com/office/drawing/2014/main" id="{84E08C5E-1BA2-6538-2EF7-DC67562B3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468EE-FC32-65E7-A66D-41B1AE507641}"/>
              </a:ext>
            </a:extLst>
          </p:cNvPr>
          <p:cNvSpPr>
            <a:spLocks noGrp="1"/>
          </p:cNvSpPr>
          <p:nvPr>
            <p:ph type="sldNum" sz="quarter" idx="12"/>
          </p:nvPr>
        </p:nvSpPr>
        <p:spPr/>
        <p:txBody>
          <a:bodyPr/>
          <a:lstStyle/>
          <a:p>
            <a:fld id="{7F984676-1EE2-714E-A525-0AEC233F8E21}" type="slidenum">
              <a:rPr lang="en-US" smtClean="0"/>
              <a:t>‹#›</a:t>
            </a:fld>
            <a:endParaRPr lang="en-US"/>
          </a:p>
        </p:txBody>
      </p:sp>
    </p:spTree>
    <p:extLst>
      <p:ext uri="{BB962C8B-B14F-4D97-AF65-F5344CB8AC3E}">
        <p14:creationId xmlns:p14="http://schemas.microsoft.com/office/powerpoint/2010/main" val="3180747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7261-BC27-4382-A7A2-5947F696A8C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18A0651-7F6F-9F3F-44B7-3BF8F6DB9E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D5ACEF6-BD4C-B1C5-3C79-07DF6130D3A0}"/>
              </a:ext>
            </a:extLst>
          </p:cNvPr>
          <p:cNvSpPr>
            <a:spLocks noGrp="1"/>
          </p:cNvSpPr>
          <p:nvPr>
            <p:ph type="dt" sz="half" idx="10"/>
          </p:nvPr>
        </p:nvSpPr>
        <p:spPr/>
        <p:txBody>
          <a:bodyPr/>
          <a:lstStyle/>
          <a:p>
            <a:fld id="{5F5FDEAF-D2A0-E34B-B070-BB4C392FEF0D}" type="datetimeFigureOut">
              <a:rPr lang="en-US" smtClean="0"/>
              <a:t>1/31/2024</a:t>
            </a:fld>
            <a:endParaRPr lang="en-US"/>
          </a:p>
        </p:txBody>
      </p:sp>
      <p:sp>
        <p:nvSpPr>
          <p:cNvPr id="5" name="Footer Placeholder 4">
            <a:extLst>
              <a:ext uri="{FF2B5EF4-FFF2-40B4-BE49-F238E27FC236}">
                <a16:creationId xmlns:a16="http://schemas.microsoft.com/office/drawing/2014/main" id="{A046A726-B452-7F5D-28AF-FEBCB3E89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A4D21-593A-5BE2-AB01-AA6F14CB35F6}"/>
              </a:ext>
            </a:extLst>
          </p:cNvPr>
          <p:cNvSpPr>
            <a:spLocks noGrp="1"/>
          </p:cNvSpPr>
          <p:nvPr>
            <p:ph type="sldNum" sz="quarter" idx="12"/>
          </p:nvPr>
        </p:nvSpPr>
        <p:spPr/>
        <p:txBody>
          <a:bodyPr/>
          <a:lstStyle/>
          <a:p>
            <a:fld id="{7F984676-1EE2-714E-A525-0AEC233F8E21}" type="slidenum">
              <a:rPr lang="en-US" smtClean="0"/>
              <a:t>‹#›</a:t>
            </a:fld>
            <a:endParaRPr lang="en-US"/>
          </a:p>
        </p:txBody>
      </p:sp>
    </p:spTree>
    <p:extLst>
      <p:ext uri="{BB962C8B-B14F-4D97-AF65-F5344CB8AC3E}">
        <p14:creationId xmlns:p14="http://schemas.microsoft.com/office/powerpoint/2010/main" val="53708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Slide option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C0A3F9-C305-4188-8A13-DCCF0946A80F}"/>
              </a:ext>
            </a:extLst>
          </p:cNvPr>
          <p:cNvSpPr/>
          <p:nvPr userDrawn="1"/>
        </p:nvSpPr>
        <p:spPr>
          <a:xfrm>
            <a:off x="0" y="0"/>
            <a:ext cx="12192000" cy="6858000"/>
          </a:xfrm>
          <a:prstGeom prst="rect">
            <a:avLst/>
          </a:prstGeom>
          <a:solidFill>
            <a:srgbClr val="002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descr="A picture containing drawing&#10;&#10;Description automatically generated">
            <a:extLst>
              <a:ext uri="{FF2B5EF4-FFF2-40B4-BE49-F238E27FC236}">
                <a16:creationId xmlns:a16="http://schemas.microsoft.com/office/drawing/2014/main" id="{F4B53D88-283F-4991-A956-367F128EE66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501026" y="846486"/>
            <a:ext cx="7483384" cy="5646290"/>
          </a:xfrm>
          <a:prstGeom prst="rect">
            <a:avLst/>
          </a:prstGeom>
        </p:spPr>
      </p:pic>
    </p:spTree>
    <p:extLst>
      <p:ext uri="{BB962C8B-B14F-4D97-AF65-F5344CB8AC3E}">
        <p14:creationId xmlns:p14="http://schemas.microsoft.com/office/powerpoint/2010/main" val="1026073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93119-8B57-016C-A12A-5971A56BE5C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EDD91F1-5D00-2373-8EED-205FE1D75BC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3A2143D-E3C7-73CE-46AD-FC22242F241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E2B4E9D-FF67-865E-5565-97F0DAA1D5DE}"/>
              </a:ext>
            </a:extLst>
          </p:cNvPr>
          <p:cNvSpPr>
            <a:spLocks noGrp="1"/>
          </p:cNvSpPr>
          <p:nvPr>
            <p:ph type="dt" sz="half" idx="10"/>
          </p:nvPr>
        </p:nvSpPr>
        <p:spPr/>
        <p:txBody>
          <a:bodyPr/>
          <a:lstStyle/>
          <a:p>
            <a:fld id="{5F5FDEAF-D2A0-E34B-B070-BB4C392FEF0D}" type="datetimeFigureOut">
              <a:rPr lang="en-US" smtClean="0"/>
              <a:t>1/31/2024</a:t>
            </a:fld>
            <a:endParaRPr lang="en-US"/>
          </a:p>
        </p:txBody>
      </p:sp>
      <p:sp>
        <p:nvSpPr>
          <p:cNvPr id="6" name="Footer Placeholder 5">
            <a:extLst>
              <a:ext uri="{FF2B5EF4-FFF2-40B4-BE49-F238E27FC236}">
                <a16:creationId xmlns:a16="http://schemas.microsoft.com/office/drawing/2014/main" id="{DE48DB4E-9721-424B-428C-345A371BE4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A800EC-C82D-E488-B1F2-9B9F95D8E7D8}"/>
              </a:ext>
            </a:extLst>
          </p:cNvPr>
          <p:cNvSpPr>
            <a:spLocks noGrp="1"/>
          </p:cNvSpPr>
          <p:nvPr>
            <p:ph type="sldNum" sz="quarter" idx="12"/>
          </p:nvPr>
        </p:nvSpPr>
        <p:spPr/>
        <p:txBody>
          <a:bodyPr/>
          <a:lstStyle/>
          <a:p>
            <a:fld id="{7F984676-1EE2-714E-A525-0AEC233F8E21}" type="slidenum">
              <a:rPr lang="en-US" smtClean="0"/>
              <a:t>‹#›</a:t>
            </a:fld>
            <a:endParaRPr lang="en-US"/>
          </a:p>
        </p:txBody>
      </p:sp>
    </p:spTree>
    <p:extLst>
      <p:ext uri="{BB962C8B-B14F-4D97-AF65-F5344CB8AC3E}">
        <p14:creationId xmlns:p14="http://schemas.microsoft.com/office/powerpoint/2010/main" val="346274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1ADAA-5168-9D07-A4EB-5D5C2E4A064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70282C4-C55A-D39E-AE67-B08E89EC55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F5D0065-8060-51D3-8925-8AD856B2918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A1446E5-6AE4-AFEA-7F48-890B08BEAB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78E83F5-0969-ADFC-9CA9-A944DFF936F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106AD19-F5AA-A540-94FC-E6DABF21AD7A}"/>
              </a:ext>
            </a:extLst>
          </p:cNvPr>
          <p:cNvSpPr>
            <a:spLocks noGrp="1"/>
          </p:cNvSpPr>
          <p:nvPr>
            <p:ph type="dt" sz="half" idx="10"/>
          </p:nvPr>
        </p:nvSpPr>
        <p:spPr/>
        <p:txBody>
          <a:bodyPr/>
          <a:lstStyle/>
          <a:p>
            <a:fld id="{5F5FDEAF-D2A0-E34B-B070-BB4C392FEF0D}" type="datetimeFigureOut">
              <a:rPr lang="en-US" smtClean="0"/>
              <a:t>1/31/2024</a:t>
            </a:fld>
            <a:endParaRPr lang="en-US"/>
          </a:p>
        </p:txBody>
      </p:sp>
      <p:sp>
        <p:nvSpPr>
          <p:cNvPr id="8" name="Footer Placeholder 7">
            <a:extLst>
              <a:ext uri="{FF2B5EF4-FFF2-40B4-BE49-F238E27FC236}">
                <a16:creationId xmlns:a16="http://schemas.microsoft.com/office/drawing/2014/main" id="{2E1B4C8A-281F-5C3A-87ED-F9662ECA7D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321B61-F944-05CB-79A9-06306ADB0675}"/>
              </a:ext>
            </a:extLst>
          </p:cNvPr>
          <p:cNvSpPr>
            <a:spLocks noGrp="1"/>
          </p:cNvSpPr>
          <p:nvPr>
            <p:ph type="sldNum" sz="quarter" idx="12"/>
          </p:nvPr>
        </p:nvSpPr>
        <p:spPr/>
        <p:txBody>
          <a:bodyPr/>
          <a:lstStyle/>
          <a:p>
            <a:fld id="{7F984676-1EE2-714E-A525-0AEC233F8E21}" type="slidenum">
              <a:rPr lang="en-US" smtClean="0"/>
              <a:t>‹#›</a:t>
            </a:fld>
            <a:endParaRPr lang="en-US"/>
          </a:p>
        </p:txBody>
      </p:sp>
    </p:spTree>
    <p:extLst>
      <p:ext uri="{BB962C8B-B14F-4D97-AF65-F5344CB8AC3E}">
        <p14:creationId xmlns:p14="http://schemas.microsoft.com/office/powerpoint/2010/main" val="2537212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83D3-DED3-D88A-ED94-4F369B5C227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25A4357-2B11-790B-FF0B-C9967A8D25B4}"/>
              </a:ext>
            </a:extLst>
          </p:cNvPr>
          <p:cNvSpPr>
            <a:spLocks noGrp="1"/>
          </p:cNvSpPr>
          <p:nvPr>
            <p:ph type="dt" sz="half" idx="10"/>
          </p:nvPr>
        </p:nvSpPr>
        <p:spPr/>
        <p:txBody>
          <a:bodyPr/>
          <a:lstStyle/>
          <a:p>
            <a:fld id="{5F5FDEAF-D2A0-E34B-B070-BB4C392FEF0D}" type="datetimeFigureOut">
              <a:rPr lang="en-US" smtClean="0"/>
              <a:t>1/31/2024</a:t>
            </a:fld>
            <a:endParaRPr lang="en-US"/>
          </a:p>
        </p:txBody>
      </p:sp>
      <p:sp>
        <p:nvSpPr>
          <p:cNvPr id="4" name="Footer Placeholder 3">
            <a:extLst>
              <a:ext uri="{FF2B5EF4-FFF2-40B4-BE49-F238E27FC236}">
                <a16:creationId xmlns:a16="http://schemas.microsoft.com/office/drawing/2014/main" id="{60E45F7C-D07E-01A9-38DD-6DA1F5BE60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B90CD7-413E-67A9-7799-18DC8E7FE86C}"/>
              </a:ext>
            </a:extLst>
          </p:cNvPr>
          <p:cNvSpPr>
            <a:spLocks noGrp="1"/>
          </p:cNvSpPr>
          <p:nvPr>
            <p:ph type="sldNum" sz="quarter" idx="12"/>
          </p:nvPr>
        </p:nvSpPr>
        <p:spPr/>
        <p:txBody>
          <a:bodyPr/>
          <a:lstStyle/>
          <a:p>
            <a:fld id="{7F984676-1EE2-714E-A525-0AEC233F8E21}" type="slidenum">
              <a:rPr lang="en-US" smtClean="0"/>
              <a:t>‹#›</a:t>
            </a:fld>
            <a:endParaRPr lang="en-US"/>
          </a:p>
        </p:txBody>
      </p:sp>
    </p:spTree>
    <p:extLst>
      <p:ext uri="{BB962C8B-B14F-4D97-AF65-F5344CB8AC3E}">
        <p14:creationId xmlns:p14="http://schemas.microsoft.com/office/powerpoint/2010/main" val="2684565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C05761-A763-0E1A-E305-6D94CCBFF917}"/>
              </a:ext>
            </a:extLst>
          </p:cNvPr>
          <p:cNvSpPr>
            <a:spLocks noGrp="1"/>
          </p:cNvSpPr>
          <p:nvPr>
            <p:ph type="dt" sz="half" idx="10"/>
          </p:nvPr>
        </p:nvSpPr>
        <p:spPr/>
        <p:txBody>
          <a:bodyPr/>
          <a:lstStyle/>
          <a:p>
            <a:fld id="{5F5FDEAF-D2A0-E34B-B070-BB4C392FEF0D}" type="datetimeFigureOut">
              <a:rPr lang="en-US" smtClean="0"/>
              <a:t>1/31/2024</a:t>
            </a:fld>
            <a:endParaRPr lang="en-US"/>
          </a:p>
        </p:txBody>
      </p:sp>
      <p:sp>
        <p:nvSpPr>
          <p:cNvPr id="3" name="Footer Placeholder 2">
            <a:extLst>
              <a:ext uri="{FF2B5EF4-FFF2-40B4-BE49-F238E27FC236}">
                <a16:creationId xmlns:a16="http://schemas.microsoft.com/office/drawing/2014/main" id="{3B5F0B9C-860D-ACB5-90C4-5C0D83FC49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577255-BCAB-BBE7-3BD6-6C8B45A6D443}"/>
              </a:ext>
            </a:extLst>
          </p:cNvPr>
          <p:cNvSpPr>
            <a:spLocks noGrp="1"/>
          </p:cNvSpPr>
          <p:nvPr>
            <p:ph type="sldNum" sz="quarter" idx="12"/>
          </p:nvPr>
        </p:nvSpPr>
        <p:spPr/>
        <p:txBody>
          <a:bodyPr/>
          <a:lstStyle/>
          <a:p>
            <a:fld id="{7F984676-1EE2-714E-A525-0AEC233F8E21}" type="slidenum">
              <a:rPr lang="en-US" smtClean="0"/>
              <a:t>‹#›</a:t>
            </a:fld>
            <a:endParaRPr lang="en-US"/>
          </a:p>
        </p:txBody>
      </p:sp>
    </p:spTree>
    <p:extLst>
      <p:ext uri="{BB962C8B-B14F-4D97-AF65-F5344CB8AC3E}">
        <p14:creationId xmlns:p14="http://schemas.microsoft.com/office/powerpoint/2010/main" val="917030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684AC-29EC-C7F6-1BD4-C39E9EB3879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F60E6B8-BFF7-1D9D-4417-81EC21130B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45CF33B-5588-8508-F992-2FFF603D9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97C4DEA-B84F-036A-F796-061F3D2D00B1}"/>
              </a:ext>
            </a:extLst>
          </p:cNvPr>
          <p:cNvSpPr>
            <a:spLocks noGrp="1"/>
          </p:cNvSpPr>
          <p:nvPr>
            <p:ph type="dt" sz="half" idx="10"/>
          </p:nvPr>
        </p:nvSpPr>
        <p:spPr/>
        <p:txBody>
          <a:bodyPr/>
          <a:lstStyle/>
          <a:p>
            <a:fld id="{5F5FDEAF-D2A0-E34B-B070-BB4C392FEF0D}" type="datetimeFigureOut">
              <a:rPr lang="en-US" smtClean="0"/>
              <a:t>1/31/2024</a:t>
            </a:fld>
            <a:endParaRPr lang="en-US"/>
          </a:p>
        </p:txBody>
      </p:sp>
      <p:sp>
        <p:nvSpPr>
          <p:cNvPr id="6" name="Footer Placeholder 5">
            <a:extLst>
              <a:ext uri="{FF2B5EF4-FFF2-40B4-BE49-F238E27FC236}">
                <a16:creationId xmlns:a16="http://schemas.microsoft.com/office/drawing/2014/main" id="{0C01089A-309D-B181-4E04-1D6CF3C8E3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E05A16-387B-0DA3-AD08-0ADC769F36C0}"/>
              </a:ext>
            </a:extLst>
          </p:cNvPr>
          <p:cNvSpPr>
            <a:spLocks noGrp="1"/>
          </p:cNvSpPr>
          <p:nvPr>
            <p:ph type="sldNum" sz="quarter" idx="12"/>
          </p:nvPr>
        </p:nvSpPr>
        <p:spPr/>
        <p:txBody>
          <a:bodyPr/>
          <a:lstStyle/>
          <a:p>
            <a:fld id="{7F984676-1EE2-714E-A525-0AEC233F8E21}" type="slidenum">
              <a:rPr lang="en-US" smtClean="0"/>
              <a:t>‹#›</a:t>
            </a:fld>
            <a:endParaRPr lang="en-US"/>
          </a:p>
        </p:txBody>
      </p:sp>
    </p:spTree>
    <p:extLst>
      <p:ext uri="{BB962C8B-B14F-4D97-AF65-F5344CB8AC3E}">
        <p14:creationId xmlns:p14="http://schemas.microsoft.com/office/powerpoint/2010/main" val="1613362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11072-F8E3-0FBF-997F-BE15401CD07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910E907-A403-B3C5-3E82-C5B5D4AAC8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794B01-217D-80AA-0E73-EB3F234324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C0FCEA8-EC67-4D39-1C38-B415AE87D1AF}"/>
              </a:ext>
            </a:extLst>
          </p:cNvPr>
          <p:cNvSpPr>
            <a:spLocks noGrp="1"/>
          </p:cNvSpPr>
          <p:nvPr>
            <p:ph type="dt" sz="half" idx="10"/>
          </p:nvPr>
        </p:nvSpPr>
        <p:spPr/>
        <p:txBody>
          <a:bodyPr/>
          <a:lstStyle/>
          <a:p>
            <a:fld id="{5F5FDEAF-D2A0-E34B-B070-BB4C392FEF0D}" type="datetimeFigureOut">
              <a:rPr lang="en-US" smtClean="0"/>
              <a:t>1/31/2024</a:t>
            </a:fld>
            <a:endParaRPr lang="en-US"/>
          </a:p>
        </p:txBody>
      </p:sp>
      <p:sp>
        <p:nvSpPr>
          <p:cNvPr id="6" name="Footer Placeholder 5">
            <a:extLst>
              <a:ext uri="{FF2B5EF4-FFF2-40B4-BE49-F238E27FC236}">
                <a16:creationId xmlns:a16="http://schemas.microsoft.com/office/drawing/2014/main" id="{53BD9392-A532-AC09-5103-B357D9FB7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F35CA8-5248-111A-F430-4C0B69311E0D}"/>
              </a:ext>
            </a:extLst>
          </p:cNvPr>
          <p:cNvSpPr>
            <a:spLocks noGrp="1"/>
          </p:cNvSpPr>
          <p:nvPr>
            <p:ph type="sldNum" sz="quarter" idx="12"/>
          </p:nvPr>
        </p:nvSpPr>
        <p:spPr/>
        <p:txBody>
          <a:bodyPr/>
          <a:lstStyle/>
          <a:p>
            <a:fld id="{7F984676-1EE2-714E-A525-0AEC233F8E21}" type="slidenum">
              <a:rPr lang="en-US" smtClean="0"/>
              <a:t>‹#›</a:t>
            </a:fld>
            <a:endParaRPr lang="en-US"/>
          </a:p>
        </p:txBody>
      </p:sp>
    </p:spTree>
    <p:extLst>
      <p:ext uri="{BB962C8B-B14F-4D97-AF65-F5344CB8AC3E}">
        <p14:creationId xmlns:p14="http://schemas.microsoft.com/office/powerpoint/2010/main" val="1956426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17271-FA74-C641-CDB1-F70D046CA0F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D54DD01-7F14-61BA-3346-9ADD03224CE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8EC9132-A400-4523-3B6B-169D0A591A34}"/>
              </a:ext>
            </a:extLst>
          </p:cNvPr>
          <p:cNvSpPr>
            <a:spLocks noGrp="1"/>
          </p:cNvSpPr>
          <p:nvPr>
            <p:ph type="dt" sz="half" idx="10"/>
          </p:nvPr>
        </p:nvSpPr>
        <p:spPr/>
        <p:txBody>
          <a:bodyPr/>
          <a:lstStyle/>
          <a:p>
            <a:fld id="{5F5FDEAF-D2A0-E34B-B070-BB4C392FEF0D}" type="datetimeFigureOut">
              <a:rPr lang="en-US" smtClean="0"/>
              <a:t>1/31/2024</a:t>
            </a:fld>
            <a:endParaRPr lang="en-US"/>
          </a:p>
        </p:txBody>
      </p:sp>
      <p:sp>
        <p:nvSpPr>
          <p:cNvPr id="5" name="Footer Placeholder 4">
            <a:extLst>
              <a:ext uri="{FF2B5EF4-FFF2-40B4-BE49-F238E27FC236}">
                <a16:creationId xmlns:a16="http://schemas.microsoft.com/office/drawing/2014/main" id="{5CA8A118-19A3-97B6-9DAA-88FC1A0C5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634F0D-8E08-F84F-50D7-2FB0D299644F}"/>
              </a:ext>
            </a:extLst>
          </p:cNvPr>
          <p:cNvSpPr>
            <a:spLocks noGrp="1"/>
          </p:cNvSpPr>
          <p:nvPr>
            <p:ph type="sldNum" sz="quarter" idx="12"/>
          </p:nvPr>
        </p:nvSpPr>
        <p:spPr/>
        <p:txBody>
          <a:bodyPr/>
          <a:lstStyle/>
          <a:p>
            <a:fld id="{7F984676-1EE2-714E-A525-0AEC233F8E21}" type="slidenum">
              <a:rPr lang="en-US" smtClean="0"/>
              <a:t>‹#›</a:t>
            </a:fld>
            <a:endParaRPr lang="en-US"/>
          </a:p>
        </p:txBody>
      </p:sp>
    </p:spTree>
    <p:extLst>
      <p:ext uri="{BB962C8B-B14F-4D97-AF65-F5344CB8AC3E}">
        <p14:creationId xmlns:p14="http://schemas.microsoft.com/office/powerpoint/2010/main" val="622127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A26EB4-7C6C-254A-339D-77550B60416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50EA769-3AD5-956A-CA6E-CB6E7926E69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0E90B0E-4BB5-9270-EBC6-2ADB12C50DED}"/>
              </a:ext>
            </a:extLst>
          </p:cNvPr>
          <p:cNvSpPr>
            <a:spLocks noGrp="1"/>
          </p:cNvSpPr>
          <p:nvPr>
            <p:ph type="dt" sz="half" idx="10"/>
          </p:nvPr>
        </p:nvSpPr>
        <p:spPr/>
        <p:txBody>
          <a:bodyPr/>
          <a:lstStyle/>
          <a:p>
            <a:fld id="{5F5FDEAF-D2A0-E34B-B070-BB4C392FEF0D}" type="datetimeFigureOut">
              <a:rPr lang="en-US" smtClean="0"/>
              <a:t>1/31/2024</a:t>
            </a:fld>
            <a:endParaRPr lang="en-US"/>
          </a:p>
        </p:txBody>
      </p:sp>
      <p:sp>
        <p:nvSpPr>
          <p:cNvPr id="5" name="Footer Placeholder 4">
            <a:extLst>
              <a:ext uri="{FF2B5EF4-FFF2-40B4-BE49-F238E27FC236}">
                <a16:creationId xmlns:a16="http://schemas.microsoft.com/office/drawing/2014/main" id="{41758B20-6365-EF58-F592-F6F5571847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231C9-5CA4-28D7-498E-A08D26319D9E}"/>
              </a:ext>
            </a:extLst>
          </p:cNvPr>
          <p:cNvSpPr>
            <a:spLocks noGrp="1"/>
          </p:cNvSpPr>
          <p:nvPr>
            <p:ph type="sldNum" sz="quarter" idx="12"/>
          </p:nvPr>
        </p:nvSpPr>
        <p:spPr/>
        <p:txBody>
          <a:bodyPr/>
          <a:lstStyle/>
          <a:p>
            <a:fld id="{7F984676-1EE2-714E-A525-0AEC233F8E21}" type="slidenum">
              <a:rPr lang="en-US" smtClean="0"/>
              <a:t>‹#›</a:t>
            </a:fld>
            <a:endParaRPr lang="en-US"/>
          </a:p>
        </p:txBody>
      </p:sp>
    </p:spTree>
    <p:extLst>
      <p:ext uri="{BB962C8B-B14F-4D97-AF65-F5344CB8AC3E}">
        <p14:creationId xmlns:p14="http://schemas.microsoft.com/office/powerpoint/2010/main" val="245634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Slide option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C0A3F9-C305-4188-8A13-DCCF0946A80F}"/>
              </a:ext>
            </a:extLst>
          </p:cNvPr>
          <p:cNvSpPr/>
          <p:nvPr userDrawn="1"/>
        </p:nvSpPr>
        <p:spPr>
          <a:xfrm>
            <a:off x="0" y="0"/>
            <a:ext cx="12192000" cy="6858000"/>
          </a:xfrm>
          <a:prstGeom prst="rect">
            <a:avLst/>
          </a:prstGeom>
          <a:solidFill>
            <a:srgbClr val="002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A picture containing drawing&#10;&#10;Description automatically generated">
            <a:extLst>
              <a:ext uri="{FF2B5EF4-FFF2-40B4-BE49-F238E27FC236}">
                <a16:creationId xmlns:a16="http://schemas.microsoft.com/office/drawing/2014/main" id="{F4B53D88-283F-4991-A956-367F128EE66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501026" y="846486"/>
            <a:ext cx="7483384" cy="5646290"/>
          </a:xfrm>
          <a:prstGeom prst="rect">
            <a:avLst/>
          </a:prstGeom>
        </p:spPr>
      </p:pic>
    </p:spTree>
    <p:extLst>
      <p:ext uri="{BB962C8B-B14F-4D97-AF65-F5344CB8AC3E}">
        <p14:creationId xmlns:p14="http://schemas.microsoft.com/office/powerpoint/2010/main" val="1283619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C1FEB3-1DB7-4CAF-890D-CEC5EB36F770}"/>
              </a:ext>
            </a:extLst>
          </p:cNvPr>
          <p:cNvSpPr/>
          <p:nvPr userDrawn="1"/>
        </p:nvSpPr>
        <p:spPr>
          <a:xfrm>
            <a:off x="0" y="0"/>
            <a:ext cx="12192000" cy="6858000"/>
          </a:xfrm>
          <a:prstGeom prst="rect">
            <a:avLst/>
          </a:prstGeom>
          <a:solidFill>
            <a:srgbClr val="002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9C90DF82-1EC0-432C-B0F3-9A92F76F9EDD}"/>
              </a:ext>
            </a:extLst>
          </p:cNvPr>
          <p:cNvSpPr>
            <a:spLocks noGrp="1"/>
          </p:cNvSpPr>
          <p:nvPr>
            <p:ph type="ctrTitle" hasCustomPrompt="1"/>
          </p:nvPr>
        </p:nvSpPr>
        <p:spPr>
          <a:xfrm>
            <a:off x="491872" y="2714880"/>
            <a:ext cx="10828400" cy="714120"/>
          </a:xfrm>
          <a:prstGeom prst="rect">
            <a:avLst/>
          </a:prstGeom>
        </p:spPr>
        <p:txBody>
          <a:bodyPr anchor="b">
            <a:no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Main Heading</a:t>
            </a:r>
            <a:endParaRPr lang="en-ZA" dirty="0"/>
          </a:p>
        </p:txBody>
      </p:sp>
      <p:sp>
        <p:nvSpPr>
          <p:cNvPr id="3" name="Subtitle 2">
            <a:extLst>
              <a:ext uri="{FF2B5EF4-FFF2-40B4-BE49-F238E27FC236}">
                <a16:creationId xmlns:a16="http://schemas.microsoft.com/office/drawing/2014/main" id="{66BDDF83-5001-46AB-861A-CC26CE85DAD5}"/>
              </a:ext>
            </a:extLst>
          </p:cNvPr>
          <p:cNvSpPr>
            <a:spLocks noGrp="1"/>
          </p:cNvSpPr>
          <p:nvPr>
            <p:ph type="subTitle" idx="1" hasCustomPrompt="1"/>
          </p:nvPr>
        </p:nvSpPr>
        <p:spPr>
          <a:xfrm>
            <a:off x="491872" y="3429000"/>
            <a:ext cx="4223339" cy="350092"/>
          </a:xfrm>
          <a:prstGeom prst="rect">
            <a:avLst/>
          </a:prstGeom>
        </p:spPr>
        <p:txBody>
          <a:bodyPr/>
          <a:lstStyle>
            <a:lvl1pPr marL="0" indent="0" algn="l">
              <a:buNone/>
              <a:defRPr sz="24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a:t>
            </a:r>
            <a:endParaRPr lang="en-ZA" dirty="0"/>
          </a:p>
        </p:txBody>
      </p:sp>
      <p:pic>
        <p:nvPicPr>
          <p:cNvPr id="5" name="Picture 4">
            <a:extLst>
              <a:ext uri="{FF2B5EF4-FFF2-40B4-BE49-F238E27FC236}">
                <a16:creationId xmlns:a16="http://schemas.microsoft.com/office/drawing/2014/main" id="{FA7B3347-098A-4880-8CEA-037129ADAEAA}"/>
              </a:ext>
            </a:extLst>
          </p:cNvPr>
          <p:cNvPicPr>
            <a:picLocks noChangeAspect="1"/>
          </p:cNvPicPr>
          <p:nvPr userDrawn="1"/>
        </p:nvPicPr>
        <p:blipFill>
          <a:blip r:embed="rId2"/>
          <a:stretch>
            <a:fillRect/>
          </a:stretch>
        </p:blipFill>
        <p:spPr>
          <a:xfrm>
            <a:off x="590765" y="492439"/>
            <a:ext cx="3504824" cy="1002063"/>
          </a:xfrm>
          <a:prstGeom prst="rect">
            <a:avLst/>
          </a:prstGeom>
        </p:spPr>
      </p:pic>
      <p:pic>
        <p:nvPicPr>
          <p:cNvPr id="10" name="Picture 9">
            <a:extLst>
              <a:ext uri="{FF2B5EF4-FFF2-40B4-BE49-F238E27FC236}">
                <a16:creationId xmlns:a16="http://schemas.microsoft.com/office/drawing/2014/main" id="{BA8A2D17-83C9-494B-8CE3-BD93BA518D43}"/>
              </a:ext>
            </a:extLst>
          </p:cNvPr>
          <p:cNvPicPr>
            <a:picLocks noChangeAspect="1"/>
          </p:cNvPicPr>
          <p:nvPr userDrawn="1"/>
        </p:nvPicPr>
        <p:blipFill rotWithShape="1">
          <a:blip r:embed="rId3"/>
          <a:srcRect l="-1" r="-1755" b="5243"/>
          <a:stretch/>
        </p:blipFill>
        <p:spPr>
          <a:xfrm>
            <a:off x="7733369" y="4883555"/>
            <a:ext cx="4458631" cy="1974446"/>
          </a:xfrm>
          <a:prstGeom prst="rect">
            <a:avLst/>
          </a:prstGeom>
        </p:spPr>
      </p:pic>
    </p:spTree>
    <p:extLst>
      <p:ext uri="{BB962C8B-B14F-4D97-AF65-F5344CB8AC3E}">
        <p14:creationId xmlns:p14="http://schemas.microsoft.com/office/powerpoint/2010/main" val="3759640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lide option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C1C8B7-629F-4A99-9106-F0201AA9953B}"/>
              </a:ext>
            </a:extLst>
          </p:cNvPr>
          <p:cNvSpPr/>
          <p:nvPr userDrawn="1"/>
        </p:nvSpPr>
        <p:spPr>
          <a:xfrm>
            <a:off x="0" y="6537163"/>
            <a:ext cx="12192000" cy="329381"/>
          </a:xfrm>
          <a:prstGeom prst="rect">
            <a:avLst/>
          </a:prstGeom>
          <a:solidFill>
            <a:srgbClr val="002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Slide Number Placeholder 3">
            <a:extLst>
              <a:ext uri="{FF2B5EF4-FFF2-40B4-BE49-F238E27FC236}">
                <a16:creationId xmlns:a16="http://schemas.microsoft.com/office/drawing/2014/main" id="{FAA220E1-869F-4ADD-94ED-5C52D452A765}"/>
              </a:ext>
            </a:extLst>
          </p:cNvPr>
          <p:cNvSpPr>
            <a:spLocks noGrp="1"/>
          </p:cNvSpPr>
          <p:nvPr>
            <p:ph type="sldNum" sz="quarter" idx="4"/>
          </p:nvPr>
        </p:nvSpPr>
        <p:spPr>
          <a:xfrm>
            <a:off x="78658" y="5879170"/>
            <a:ext cx="597310" cy="438662"/>
          </a:xfrm>
          <a:prstGeom prst="rect">
            <a:avLst/>
          </a:prstGeom>
        </p:spPr>
        <p:txBody>
          <a:bodyPr/>
          <a:lstStyle>
            <a:lvl1pPr>
              <a:defRPr sz="2400">
                <a:solidFill>
                  <a:srgbClr val="002463"/>
                </a:solidFill>
              </a:defRPr>
            </a:lvl1pPr>
          </a:lstStyle>
          <a:p>
            <a:fld id="{76660799-7578-4C87-95AA-EEF9293A4F1C}" type="slidenum">
              <a:rPr lang="en-ZA" smtClean="0"/>
              <a:pPr/>
              <a:t>‹#›</a:t>
            </a:fld>
            <a:endParaRPr lang="en-ZA" dirty="0"/>
          </a:p>
        </p:txBody>
      </p:sp>
      <p:pic>
        <p:nvPicPr>
          <p:cNvPr id="4" name="Picture 3">
            <a:extLst>
              <a:ext uri="{FF2B5EF4-FFF2-40B4-BE49-F238E27FC236}">
                <a16:creationId xmlns:a16="http://schemas.microsoft.com/office/drawing/2014/main" id="{45737509-7263-4772-BDBC-07F70C32A67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582396" y="392944"/>
            <a:ext cx="2144263" cy="1116680"/>
          </a:xfrm>
          <a:prstGeom prst="rect">
            <a:avLst/>
          </a:prstGeom>
        </p:spPr>
      </p:pic>
    </p:spTree>
    <p:extLst>
      <p:ext uri="{BB962C8B-B14F-4D97-AF65-F5344CB8AC3E}">
        <p14:creationId xmlns:p14="http://schemas.microsoft.com/office/powerpoint/2010/main" val="334266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Slide option 3">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0965EF4-0535-40AB-B46E-6FAAD7B491F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183362" y="362286"/>
            <a:ext cx="3543297" cy="1139964"/>
          </a:xfrm>
          <a:prstGeom prst="rect">
            <a:avLst/>
          </a:prstGeom>
        </p:spPr>
      </p:pic>
      <p:sp>
        <p:nvSpPr>
          <p:cNvPr id="7" name="Rectangle 6">
            <a:extLst>
              <a:ext uri="{FF2B5EF4-FFF2-40B4-BE49-F238E27FC236}">
                <a16:creationId xmlns:a16="http://schemas.microsoft.com/office/drawing/2014/main" id="{41C9D34E-FE48-4273-A094-49ECDD38152A}"/>
              </a:ext>
            </a:extLst>
          </p:cNvPr>
          <p:cNvSpPr/>
          <p:nvPr userDrawn="1"/>
        </p:nvSpPr>
        <p:spPr>
          <a:xfrm>
            <a:off x="0" y="6537163"/>
            <a:ext cx="12192000" cy="329381"/>
          </a:xfrm>
          <a:prstGeom prst="rect">
            <a:avLst/>
          </a:prstGeom>
          <a:solidFill>
            <a:srgbClr val="002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Slide Number Placeholder 3">
            <a:extLst>
              <a:ext uri="{FF2B5EF4-FFF2-40B4-BE49-F238E27FC236}">
                <a16:creationId xmlns:a16="http://schemas.microsoft.com/office/drawing/2014/main" id="{C37813CD-FF52-44EB-98AA-B275927DECCA}"/>
              </a:ext>
            </a:extLst>
          </p:cNvPr>
          <p:cNvSpPr>
            <a:spLocks noGrp="1"/>
          </p:cNvSpPr>
          <p:nvPr>
            <p:ph type="sldNum" sz="quarter" idx="4"/>
          </p:nvPr>
        </p:nvSpPr>
        <p:spPr>
          <a:xfrm>
            <a:off x="78658" y="5879170"/>
            <a:ext cx="597310" cy="438662"/>
          </a:xfrm>
          <a:prstGeom prst="rect">
            <a:avLst/>
          </a:prstGeom>
        </p:spPr>
        <p:txBody>
          <a:bodyPr/>
          <a:lstStyle>
            <a:lvl1pPr>
              <a:defRPr sz="2400">
                <a:solidFill>
                  <a:srgbClr val="002463"/>
                </a:solidFill>
              </a:defRPr>
            </a:lvl1pPr>
          </a:lstStyle>
          <a:p>
            <a:fld id="{76660799-7578-4C87-95AA-EEF9293A4F1C}" type="slidenum">
              <a:rPr lang="en-ZA" smtClean="0"/>
              <a:pPr/>
              <a:t>‹#›</a:t>
            </a:fld>
            <a:endParaRPr lang="en-ZA" dirty="0"/>
          </a:p>
        </p:txBody>
      </p:sp>
    </p:spTree>
    <p:extLst>
      <p:ext uri="{BB962C8B-B14F-4D97-AF65-F5344CB8AC3E}">
        <p14:creationId xmlns:p14="http://schemas.microsoft.com/office/powerpoint/2010/main" val="675107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ith image and tex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DE74AF-0EBD-40D8-A789-29F36F5B17FB}"/>
              </a:ext>
            </a:extLst>
          </p:cNvPr>
          <p:cNvSpPr/>
          <p:nvPr userDrawn="1"/>
        </p:nvSpPr>
        <p:spPr>
          <a:xfrm>
            <a:off x="0" y="6537163"/>
            <a:ext cx="12192000" cy="329381"/>
          </a:xfrm>
          <a:prstGeom prst="rect">
            <a:avLst/>
          </a:prstGeom>
          <a:solidFill>
            <a:srgbClr val="002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Slide Number Placeholder 3">
            <a:extLst>
              <a:ext uri="{FF2B5EF4-FFF2-40B4-BE49-F238E27FC236}">
                <a16:creationId xmlns:a16="http://schemas.microsoft.com/office/drawing/2014/main" id="{EFCE2979-BCBE-4307-A8C1-2F2676726DE7}"/>
              </a:ext>
            </a:extLst>
          </p:cNvPr>
          <p:cNvSpPr>
            <a:spLocks noGrp="1"/>
          </p:cNvSpPr>
          <p:nvPr>
            <p:ph type="sldNum" sz="quarter" idx="4"/>
          </p:nvPr>
        </p:nvSpPr>
        <p:spPr>
          <a:xfrm>
            <a:off x="78658" y="5879170"/>
            <a:ext cx="597310" cy="438662"/>
          </a:xfrm>
          <a:prstGeom prst="rect">
            <a:avLst/>
          </a:prstGeom>
        </p:spPr>
        <p:txBody>
          <a:bodyPr/>
          <a:lstStyle>
            <a:lvl1pPr>
              <a:defRPr sz="2400">
                <a:solidFill>
                  <a:srgbClr val="002463"/>
                </a:solidFill>
              </a:defRPr>
            </a:lvl1pPr>
          </a:lstStyle>
          <a:p>
            <a:fld id="{76660799-7578-4C87-95AA-EEF9293A4F1C}" type="slidenum">
              <a:rPr lang="en-ZA" smtClean="0"/>
              <a:pPr/>
              <a:t>‹#›</a:t>
            </a:fld>
            <a:endParaRPr lang="en-ZA" dirty="0"/>
          </a:p>
        </p:txBody>
      </p:sp>
    </p:spTree>
    <p:extLst>
      <p:ext uri="{BB962C8B-B14F-4D97-AF65-F5344CB8AC3E}">
        <p14:creationId xmlns:p14="http://schemas.microsoft.com/office/powerpoint/2010/main" val="3327413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lide with image and text 2">
    <p:spTree>
      <p:nvGrpSpPr>
        <p:cNvPr id="1" name=""/>
        <p:cNvGrpSpPr/>
        <p:nvPr/>
      </p:nvGrpSpPr>
      <p:grpSpPr>
        <a:xfrm>
          <a:off x="0" y="0"/>
          <a:ext cx="0" cy="0"/>
          <a:chOff x="0" y="0"/>
          <a:chExt cx="0" cy="0"/>
        </a:xfrm>
      </p:grpSpPr>
      <p:pic>
        <p:nvPicPr>
          <p:cNvPr id="3" name="Picture 2" descr="A close up of a piece of paper&#10;&#10;Description automatically generated">
            <a:extLst>
              <a:ext uri="{FF2B5EF4-FFF2-40B4-BE49-F238E27FC236}">
                <a16:creationId xmlns:a16="http://schemas.microsoft.com/office/drawing/2014/main" id="{41931D61-6B05-41C2-BBE0-C3974B0FF78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8465574" y="2679"/>
            <a:ext cx="3726423" cy="6534484"/>
          </a:xfrm>
          <a:prstGeom prst="rect">
            <a:avLst/>
          </a:prstGeom>
        </p:spPr>
      </p:pic>
      <p:sp>
        <p:nvSpPr>
          <p:cNvPr id="6" name="Rectangle 5">
            <a:extLst>
              <a:ext uri="{FF2B5EF4-FFF2-40B4-BE49-F238E27FC236}">
                <a16:creationId xmlns:a16="http://schemas.microsoft.com/office/drawing/2014/main" id="{70C04DA8-80EC-45B9-8305-ADA6142B0AF1}"/>
              </a:ext>
            </a:extLst>
          </p:cNvPr>
          <p:cNvSpPr/>
          <p:nvPr userDrawn="1"/>
        </p:nvSpPr>
        <p:spPr>
          <a:xfrm>
            <a:off x="0" y="6537163"/>
            <a:ext cx="12192000" cy="329381"/>
          </a:xfrm>
          <a:prstGeom prst="rect">
            <a:avLst/>
          </a:prstGeom>
          <a:solidFill>
            <a:srgbClr val="002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Slide Number Placeholder 3">
            <a:extLst>
              <a:ext uri="{FF2B5EF4-FFF2-40B4-BE49-F238E27FC236}">
                <a16:creationId xmlns:a16="http://schemas.microsoft.com/office/drawing/2014/main" id="{8B4D7215-0F29-471B-9EAD-451E8BBC48FB}"/>
              </a:ext>
            </a:extLst>
          </p:cNvPr>
          <p:cNvSpPr>
            <a:spLocks noGrp="1"/>
          </p:cNvSpPr>
          <p:nvPr>
            <p:ph type="sldNum" sz="quarter" idx="4"/>
          </p:nvPr>
        </p:nvSpPr>
        <p:spPr>
          <a:xfrm>
            <a:off x="78658" y="5879170"/>
            <a:ext cx="597310" cy="438662"/>
          </a:xfrm>
          <a:prstGeom prst="rect">
            <a:avLst/>
          </a:prstGeom>
        </p:spPr>
        <p:txBody>
          <a:bodyPr/>
          <a:lstStyle>
            <a:lvl1pPr>
              <a:defRPr sz="2400">
                <a:solidFill>
                  <a:srgbClr val="002463"/>
                </a:solidFill>
              </a:defRPr>
            </a:lvl1pPr>
          </a:lstStyle>
          <a:p>
            <a:fld id="{76660799-7578-4C87-95AA-EEF9293A4F1C}" type="slidenum">
              <a:rPr lang="en-ZA" smtClean="0"/>
              <a:pPr/>
              <a:t>‹#›</a:t>
            </a:fld>
            <a:endParaRPr lang="en-ZA" dirty="0"/>
          </a:p>
        </p:txBody>
      </p:sp>
    </p:spTree>
    <p:extLst>
      <p:ext uri="{BB962C8B-B14F-4D97-AF65-F5344CB8AC3E}">
        <p14:creationId xmlns:p14="http://schemas.microsoft.com/office/powerpoint/2010/main" val="3314608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with image and text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9B6417-1A6A-4C52-ABE1-AAF943C2A93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8465574" y="0"/>
            <a:ext cx="3750612" cy="6545710"/>
          </a:xfrm>
          <a:prstGeom prst="rect">
            <a:avLst/>
          </a:prstGeom>
        </p:spPr>
      </p:pic>
      <p:sp>
        <p:nvSpPr>
          <p:cNvPr id="6" name="Rectangle 5">
            <a:extLst>
              <a:ext uri="{FF2B5EF4-FFF2-40B4-BE49-F238E27FC236}">
                <a16:creationId xmlns:a16="http://schemas.microsoft.com/office/drawing/2014/main" id="{C29CED53-35AD-43BA-9667-E0AA2DE50131}"/>
              </a:ext>
            </a:extLst>
          </p:cNvPr>
          <p:cNvSpPr/>
          <p:nvPr userDrawn="1"/>
        </p:nvSpPr>
        <p:spPr>
          <a:xfrm>
            <a:off x="0" y="6537163"/>
            <a:ext cx="12192000" cy="329381"/>
          </a:xfrm>
          <a:prstGeom prst="rect">
            <a:avLst/>
          </a:prstGeom>
          <a:solidFill>
            <a:srgbClr val="002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Slide Number Placeholder 3">
            <a:extLst>
              <a:ext uri="{FF2B5EF4-FFF2-40B4-BE49-F238E27FC236}">
                <a16:creationId xmlns:a16="http://schemas.microsoft.com/office/drawing/2014/main" id="{19D4D3D5-092F-475F-8765-1F65DE670ED8}"/>
              </a:ext>
            </a:extLst>
          </p:cNvPr>
          <p:cNvSpPr>
            <a:spLocks noGrp="1"/>
          </p:cNvSpPr>
          <p:nvPr>
            <p:ph type="sldNum" sz="quarter" idx="4"/>
          </p:nvPr>
        </p:nvSpPr>
        <p:spPr>
          <a:xfrm>
            <a:off x="78658" y="5879170"/>
            <a:ext cx="597310" cy="438662"/>
          </a:xfrm>
          <a:prstGeom prst="rect">
            <a:avLst/>
          </a:prstGeom>
        </p:spPr>
        <p:txBody>
          <a:bodyPr/>
          <a:lstStyle>
            <a:lvl1pPr>
              <a:defRPr sz="2400">
                <a:solidFill>
                  <a:srgbClr val="002463"/>
                </a:solidFill>
              </a:defRPr>
            </a:lvl1pPr>
          </a:lstStyle>
          <a:p>
            <a:fld id="{76660799-7578-4C87-95AA-EEF9293A4F1C}" type="slidenum">
              <a:rPr lang="en-ZA" smtClean="0"/>
              <a:pPr/>
              <a:t>‹#›</a:t>
            </a:fld>
            <a:endParaRPr lang="en-ZA" dirty="0"/>
          </a:p>
        </p:txBody>
      </p:sp>
    </p:spTree>
    <p:extLst>
      <p:ext uri="{BB962C8B-B14F-4D97-AF65-F5344CB8AC3E}">
        <p14:creationId xmlns:p14="http://schemas.microsoft.com/office/powerpoint/2010/main" val="1015899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with image and text 6">
    <p:spTree>
      <p:nvGrpSpPr>
        <p:cNvPr id="1" name=""/>
        <p:cNvGrpSpPr/>
        <p:nvPr/>
      </p:nvGrpSpPr>
      <p:grpSpPr>
        <a:xfrm>
          <a:off x="0" y="0"/>
          <a:ext cx="0" cy="0"/>
          <a:chOff x="0" y="0"/>
          <a:chExt cx="0" cy="0"/>
        </a:xfrm>
      </p:grpSpPr>
      <p:pic>
        <p:nvPicPr>
          <p:cNvPr id="6" name="Picture 5" descr="A chair sitting in front of a wooden table&#10;&#10;Description generated with high confidence">
            <a:extLst>
              <a:ext uri="{FF2B5EF4-FFF2-40B4-BE49-F238E27FC236}">
                <a16:creationId xmlns:a16="http://schemas.microsoft.com/office/drawing/2014/main" id="{80E876CD-6259-4790-92D7-56BC9A105044}"/>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8465574" y="-1"/>
            <a:ext cx="3750612" cy="6537163"/>
          </a:xfrm>
          <a:prstGeom prst="rect">
            <a:avLst/>
          </a:prstGeom>
        </p:spPr>
      </p:pic>
      <p:sp>
        <p:nvSpPr>
          <p:cNvPr id="5" name="Rectangle 4">
            <a:extLst>
              <a:ext uri="{FF2B5EF4-FFF2-40B4-BE49-F238E27FC236}">
                <a16:creationId xmlns:a16="http://schemas.microsoft.com/office/drawing/2014/main" id="{DF613DED-C98A-4891-97D2-902AAAFFDEC1}"/>
              </a:ext>
            </a:extLst>
          </p:cNvPr>
          <p:cNvSpPr/>
          <p:nvPr userDrawn="1"/>
        </p:nvSpPr>
        <p:spPr>
          <a:xfrm>
            <a:off x="0" y="6537163"/>
            <a:ext cx="12192000" cy="329381"/>
          </a:xfrm>
          <a:prstGeom prst="rect">
            <a:avLst/>
          </a:prstGeom>
          <a:solidFill>
            <a:srgbClr val="002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Slide Number Placeholder 3">
            <a:extLst>
              <a:ext uri="{FF2B5EF4-FFF2-40B4-BE49-F238E27FC236}">
                <a16:creationId xmlns:a16="http://schemas.microsoft.com/office/drawing/2014/main" id="{646200DB-FC4F-49AF-ABD0-5F74CE005F02}"/>
              </a:ext>
            </a:extLst>
          </p:cNvPr>
          <p:cNvSpPr>
            <a:spLocks noGrp="1"/>
          </p:cNvSpPr>
          <p:nvPr>
            <p:ph type="sldNum" sz="quarter" idx="4"/>
          </p:nvPr>
        </p:nvSpPr>
        <p:spPr>
          <a:xfrm>
            <a:off x="78658" y="5879170"/>
            <a:ext cx="597310" cy="438662"/>
          </a:xfrm>
          <a:prstGeom prst="rect">
            <a:avLst/>
          </a:prstGeom>
        </p:spPr>
        <p:txBody>
          <a:bodyPr/>
          <a:lstStyle>
            <a:lvl1pPr>
              <a:defRPr sz="2400">
                <a:solidFill>
                  <a:srgbClr val="002463"/>
                </a:solidFill>
              </a:defRPr>
            </a:lvl1pPr>
          </a:lstStyle>
          <a:p>
            <a:fld id="{76660799-7578-4C87-95AA-EEF9293A4F1C}" type="slidenum">
              <a:rPr lang="en-ZA" smtClean="0"/>
              <a:pPr/>
              <a:t>‹#›</a:t>
            </a:fld>
            <a:endParaRPr lang="en-ZA" dirty="0"/>
          </a:p>
        </p:txBody>
      </p:sp>
    </p:spTree>
    <p:extLst>
      <p:ext uri="{BB962C8B-B14F-4D97-AF65-F5344CB8AC3E}">
        <p14:creationId xmlns:p14="http://schemas.microsoft.com/office/powerpoint/2010/main" val="1963048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with image and text 2">
    <p:spTree>
      <p:nvGrpSpPr>
        <p:cNvPr id="1" name=""/>
        <p:cNvGrpSpPr/>
        <p:nvPr/>
      </p:nvGrpSpPr>
      <p:grpSpPr>
        <a:xfrm>
          <a:off x="0" y="0"/>
          <a:ext cx="0" cy="0"/>
          <a:chOff x="0" y="0"/>
          <a:chExt cx="0" cy="0"/>
        </a:xfrm>
      </p:grpSpPr>
      <p:pic>
        <p:nvPicPr>
          <p:cNvPr id="12" name="Picture 11" descr="A group of people posing for the camera&#10;&#10;Description automatically generated">
            <a:extLst>
              <a:ext uri="{FF2B5EF4-FFF2-40B4-BE49-F238E27FC236}">
                <a16:creationId xmlns:a16="http://schemas.microsoft.com/office/drawing/2014/main" id="{F6A64EB6-E1CD-4D33-AE0A-18F079761DC2}"/>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8465574" y="0"/>
            <a:ext cx="3726426" cy="6531918"/>
          </a:xfrm>
          <a:prstGeom prst="rect">
            <a:avLst/>
          </a:prstGeom>
        </p:spPr>
      </p:pic>
      <p:sp>
        <p:nvSpPr>
          <p:cNvPr id="6" name="Rectangle 5">
            <a:extLst>
              <a:ext uri="{FF2B5EF4-FFF2-40B4-BE49-F238E27FC236}">
                <a16:creationId xmlns:a16="http://schemas.microsoft.com/office/drawing/2014/main" id="{70C04DA8-80EC-45B9-8305-ADA6142B0AF1}"/>
              </a:ext>
            </a:extLst>
          </p:cNvPr>
          <p:cNvSpPr/>
          <p:nvPr userDrawn="1"/>
        </p:nvSpPr>
        <p:spPr>
          <a:xfrm>
            <a:off x="0" y="6537163"/>
            <a:ext cx="12192000" cy="329381"/>
          </a:xfrm>
          <a:prstGeom prst="rect">
            <a:avLst/>
          </a:prstGeom>
          <a:solidFill>
            <a:srgbClr val="002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Slide Number Placeholder 3">
            <a:extLst>
              <a:ext uri="{FF2B5EF4-FFF2-40B4-BE49-F238E27FC236}">
                <a16:creationId xmlns:a16="http://schemas.microsoft.com/office/drawing/2014/main" id="{8B4D7215-0F29-471B-9EAD-451E8BBC48FB}"/>
              </a:ext>
            </a:extLst>
          </p:cNvPr>
          <p:cNvSpPr>
            <a:spLocks noGrp="1"/>
          </p:cNvSpPr>
          <p:nvPr>
            <p:ph type="sldNum" sz="quarter" idx="4"/>
          </p:nvPr>
        </p:nvSpPr>
        <p:spPr>
          <a:xfrm>
            <a:off x="78658" y="5879170"/>
            <a:ext cx="597310" cy="438662"/>
          </a:xfrm>
          <a:prstGeom prst="rect">
            <a:avLst/>
          </a:prstGeom>
        </p:spPr>
        <p:txBody>
          <a:bodyPr/>
          <a:lstStyle>
            <a:lvl1pPr>
              <a:defRPr sz="2400">
                <a:solidFill>
                  <a:srgbClr val="002463"/>
                </a:solidFill>
              </a:defRPr>
            </a:lvl1pPr>
          </a:lstStyle>
          <a:p>
            <a:fld id="{76660799-7578-4C87-95AA-EEF9293A4F1C}" type="slidenum">
              <a:rPr lang="en-ZA" smtClean="0"/>
              <a:pPr/>
              <a:t>‹#›</a:t>
            </a:fld>
            <a:endParaRPr lang="en-ZA" dirty="0"/>
          </a:p>
        </p:txBody>
      </p:sp>
    </p:spTree>
    <p:extLst>
      <p:ext uri="{BB962C8B-B14F-4D97-AF65-F5344CB8AC3E}">
        <p14:creationId xmlns:p14="http://schemas.microsoft.com/office/powerpoint/2010/main" val="1470153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0EC598-88F1-4567-9393-AB393F7E8AB5}"/>
              </a:ext>
            </a:extLst>
          </p:cNvPr>
          <p:cNvSpPr>
            <a:spLocks noGrp="1"/>
          </p:cNvSpPr>
          <p:nvPr>
            <p:ph type="sldNum" sz="quarter" idx="4"/>
          </p:nvPr>
        </p:nvSpPr>
        <p:spPr>
          <a:xfrm>
            <a:off x="78658" y="5879170"/>
            <a:ext cx="597310" cy="438662"/>
          </a:xfrm>
          <a:prstGeom prst="rect">
            <a:avLst/>
          </a:prstGeom>
        </p:spPr>
        <p:txBody>
          <a:bodyPr/>
          <a:lstStyle>
            <a:lvl1pPr>
              <a:defRPr sz="2400">
                <a:solidFill>
                  <a:srgbClr val="012169"/>
                </a:solidFill>
              </a:defRPr>
            </a:lvl1pPr>
          </a:lstStyle>
          <a:p>
            <a:fld id="{76660799-7578-4C87-95AA-EEF9293A4F1C}" type="slidenum">
              <a:rPr lang="en-ZA" smtClean="0"/>
              <a:pPr/>
              <a:t>‹#›</a:t>
            </a:fld>
            <a:endParaRPr lang="en-ZA" dirty="0"/>
          </a:p>
        </p:txBody>
      </p:sp>
    </p:spTree>
    <p:extLst>
      <p:ext uri="{BB962C8B-B14F-4D97-AF65-F5344CB8AC3E}">
        <p14:creationId xmlns:p14="http://schemas.microsoft.com/office/powerpoint/2010/main" val="2257252156"/>
      </p:ext>
    </p:extLst>
  </p:cSld>
  <p:clrMap bg1="lt1" tx1="dk1" bg2="lt2" tx2="dk2" accent1="accent1" accent2="accent2" accent3="accent3" accent4="accent4" accent5="accent5" accent6="accent6" hlink="hlink" folHlink="folHlink"/>
  <p:sldLayoutIdLst>
    <p:sldLayoutId id="2147483705" r:id="rId1"/>
    <p:sldLayoutId id="2147483682" r:id="rId2"/>
    <p:sldLayoutId id="2147483683" r:id="rId3"/>
    <p:sldLayoutId id="2147483700" r:id="rId4"/>
    <p:sldLayoutId id="2147483706" r:id="rId5"/>
    <p:sldLayoutId id="2147483701" r:id="rId6"/>
    <p:sldLayoutId id="2147483667" r:id="rId7"/>
    <p:sldLayoutId id="2147483669" r:id="rId8"/>
    <p:sldLayoutId id="2147483703" r:id="rId9"/>
    <p:sldLayoutId id="2147483678" r:id="rId10"/>
    <p:sldLayoutId id="214748369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2463"/>
          </a:solidFill>
        </p:spPr>
        <p:txBody>
          <a:bodyPr wrap="square" lIns="0" tIns="0" rIns="0" bIns="0" rtlCol="0"/>
          <a:lstStyle/>
          <a:p>
            <a:endParaRPr/>
          </a:p>
        </p:txBody>
      </p:sp>
      <p:sp>
        <p:nvSpPr>
          <p:cNvPr id="2" name="Holder 2"/>
          <p:cNvSpPr>
            <a:spLocks noGrp="1"/>
          </p:cNvSpPr>
          <p:nvPr>
            <p:ph type="title"/>
          </p:nvPr>
        </p:nvSpPr>
        <p:spPr>
          <a:xfrm>
            <a:off x="609600" y="274320"/>
            <a:ext cx="109728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1/31/2024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C4F862-2765-B139-CB83-7C849DFC96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2B8824D-EF50-8584-F978-D6C3CE85A0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830546-6CF4-F472-CAC9-865B3B2E33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FDEAF-D2A0-E34B-B070-BB4C392FEF0D}" type="datetimeFigureOut">
              <a:rPr lang="en-US" smtClean="0"/>
              <a:t>1/31/2024</a:t>
            </a:fld>
            <a:endParaRPr lang="en-US"/>
          </a:p>
        </p:txBody>
      </p:sp>
      <p:sp>
        <p:nvSpPr>
          <p:cNvPr id="5" name="Footer Placeholder 4">
            <a:extLst>
              <a:ext uri="{FF2B5EF4-FFF2-40B4-BE49-F238E27FC236}">
                <a16:creationId xmlns:a16="http://schemas.microsoft.com/office/drawing/2014/main" id="{123C4D80-B1FF-5D02-0662-FDBA35D8DC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D2B7F7-86EC-14BB-7F95-E7EDAD6CD0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84676-1EE2-714E-A525-0AEC233F8E21}" type="slidenum">
              <a:rPr lang="en-US" smtClean="0"/>
              <a:t>‹#›</a:t>
            </a:fld>
            <a:endParaRPr lang="en-US"/>
          </a:p>
        </p:txBody>
      </p:sp>
    </p:spTree>
    <p:extLst>
      <p:ext uri="{BB962C8B-B14F-4D97-AF65-F5344CB8AC3E}">
        <p14:creationId xmlns:p14="http://schemas.microsoft.com/office/powerpoint/2010/main" val="1027373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0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https://forms.office.com/Pages/ResponsePage.aspx?id=YY7wRHyqwUyQFKniD283nKiYnRcP94RAuy3uZdtAqgFUQTVSRFRBVUE2MFBXMFM2S1JJQVRMNTNYUi4u"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customer.support@nccedu.com" TargetMode="External"/><Relationship Id="rId1" Type="http://schemas.openxmlformats.org/officeDocument/2006/relationships/slideLayout" Target="../slideLayouts/slideLayout16.xml"/><Relationship Id="rId5" Type="http://schemas.openxmlformats.org/officeDocument/2006/relationships/hyperlink" Target="mailto:ccedu.my@nccedu.com" TargetMode="External"/><Relationship Id="rId4" Type="http://schemas.openxmlformats.org/officeDocument/2006/relationships/hyperlink" Target="mailto:nccedu.my@nccedu.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ower with a clock in the background&#10;&#10;Description automatically generated">
            <a:extLst>
              <a:ext uri="{FF2B5EF4-FFF2-40B4-BE49-F238E27FC236}">
                <a16:creationId xmlns:a16="http://schemas.microsoft.com/office/drawing/2014/main" id="{1863AE32-28B7-E5BF-F4B3-B5911C7F00D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26122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2BA464-3312-47C7-920D-1D2ECC0CBBFC}"/>
              </a:ext>
            </a:extLst>
          </p:cNvPr>
          <p:cNvSpPr txBox="1"/>
          <p:nvPr/>
        </p:nvSpPr>
        <p:spPr>
          <a:xfrm>
            <a:off x="377313" y="300302"/>
            <a:ext cx="9795387" cy="646331"/>
          </a:xfrm>
          <a:prstGeom prst="rect">
            <a:avLst/>
          </a:prstGeom>
          <a:noFill/>
        </p:spPr>
        <p:txBody>
          <a:bodyPr wrap="square" lIns="91440" tIns="45720" rIns="91440" bIns="45720" rtlCol="0" anchor="t">
            <a:spAutoFit/>
          </a:bodyPr>
          <a:lstStyle/>
          <a:p>
            <a:r>
              <a:rPr lang="en-ZA" sz="3600" b="1" dirty="0">
                <a:solidFill>
                  <a:srgbClr val="012169"/>
                </a:solidFill>
                <a:latin typeface="Arial"/>
                <a:cs typeface="Calibri"/>
              </a:rPr>
              <a:t>Entry Requirements </a:t>
            </a:r>
            <a:r>
              <a:rPr lang="en-ZA" sz="3600" b="1" dirty="0" err="1">
                <a:solidFill>
                  <a:srgbClr val="012169"/>
                </a:solidFill>
                <a:latin typeface="Arial"/>
                <a:cs typeface="Calibri"/>
              </a:rPr>
              <a:t>cont</a:t>
            </a:r>
            <a:r>
              <a:rPr lang="en-ZA" sz="3600" b="1" dirty="0">
                <a:solidFill>
                  <a:srgbClr val="012169"/>
                </a:solidFill>
                <a:latin typeface="Arial"/>
                <a:cs typeface="Calibri"/>
              </a:rPr>
              <a:t>…:</a:t>
            </a:r>
          </a:p>
        </p:txBody>
      </p:sp>
      <p:sp>
        <p:nvSpPr>
          <p:cNvPr id="5" name="Rectangle 4">
            <a:extLst>
              <a:ext uri="{FF2B5EF4-FFF2-40B4-BE49-F238E27FC236}">
                <a16:creationId xmlns:a16="http://schemas.microsoft.com/office/drawing/2014/main" id="{8F54D95E-C591-2AD1-1191-6B413B865833}"/>
              </a:ext>
            </a:extLst>
          </p:cNvPr>
          <p:cNvSpPr/>
          <p:nvPr/>
        </p:nvSpPr>
        <p:spPr>
          <a:xfrm>
            <a:off x="0" y="6512010"/>
            <a:ext cx="12192000" cy="438662"/>
          </a:xfrm>
          <a:prstGeom prst="rect">
            <a:avLst/>
          </a:prstGeom>
          <a:solidFill>
            <a:srgbClr val="0024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6873829-4E88-8A2C-6417-291787D96348}"/>
              </a:ext>
            </a:extLst>
          </p:cNvPr>
          <p:cNvSpPr txBox="1"/>
          <p:nvPr/>
        </p:nvSpPr>
        <p:spPr>
          <a:xfrm>
            <a:off x="540450" y="1200942"/>
            <a:ext cx="11111100" cy="1077218"/>
          </a:xfrm>
          <a:prstGeom prst="rect">
            <a:avLst/>
          </a:prstGeom>
          <a:noFill/>
        </p:spPr>
        <p:txBody>
          <a:bodyPr wrap="square" rtlCol="0">
            <a:spAutoFit/>
          </a:bodyPr>
          <a:lstStyle/>
          <a:p>
            <a:pPr algn="l"/>
            <a:endParaRPr lang="en-US" sz="1600" b="0" i="0" dirty="0">
              <a:solidFill>
                <a:srgbClr val="032367"/>
              </a:solidFill>
              <a:effectLst/>
              <a:latin typeface="Lato" panose="020F0502020204030203" pitchFamily="34" charset="0"/>
            </a:endParaRPr>
          </a:p>
          <a:p>
            <a:pPr algn="l"/>
            <a:r>
              <a:rPr lang="en-US" sz="1600" b="1" i="0" dirty="0">
                <a:solidFill>
                  <a:srgbClr val="032367"/>
                </a:solidFill>
                <a:effectLst/>
                <a:latin typeface="Lato" panose="020F0502020204030203" pitchFamily="34" charset="0"/>
              </a:rPr>
              <a:t>Completed their GCSE/IGCSE ‘O’ Levels or an equivalent* qualification in their own country and passed 5 subjects with minimum grades of ‘C’, ‘4’ or equivalent* in each. These should include Mathematics and English.</a:t>
            </a:r>
          </a:p>
          <a:p>
            <a:pPr algn="l"/>
            <a:endParaRPr lang="en-US" sz="1600" b="0" i="0" dirty="0">
              <a:solidFill>
                <a:srgbClr val="032367"/>
              </a:solidFill>
              <a:effectLst/>
              <a:latin typeface="Lato" panose="020F0502020204030203" pitchFamily="34" charset="0"/>
            </a:endParaRPr>
          </a:p>
        </p:txBody>
      </p:sp>
      <p:sp>
        <p:nvSpPr>
          <p:cNvPr id="4" name="TextBox 3">
            <a:extLst>
              <a:ext uri="{FF2B5EF4-FFF2-40B4-BE49-F238E27FC236}">
                <a16:creationId xmlns:a16="http://schemas.microsoft.com/office/drawing/2014/main" id="{B01A0FB8-A0D6-E4CE-BB79-80CE7BB6FD86}"/>
              </a:ext>
            </a:extLst>
          </p:cNvPr>
          <p:cNvSpPr txBox="1"/>
          <p:nvPr/>
        </p:nvSpPr>
        <p:spPr>
          <a:xfrm>
            <a:off x="1012371" y="2640759"/>
            <a:ext cx="10429612"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463"/>
                </a:solidFill>
                <a:latin typeface="Arial" panose="020B0604020202020204" pitchFamily="34" charset="0"/>
                <a:cs typeface="Arial" panose="020B0604020202020204" pitchFamily="34" charset="0"/>
              </a:rPr>
              <a:t>NCC Education country by country entry criteria guidance</a:t>
            </a:r>
          </a:p>
          <a:p>
            <a:endParaRPr lang="en-US" dirty="0">
              <a:solidFill>
                <a:srgbClr val="00246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i="0" dirty="0" err="1">
                <a:solidFill>
                  <a:srgbClr val="002463"/>
                </a:solidFill>
                <a:effectLst/>
                <a:latin typeface="Arial" panose="020B0604020202020204" pitchFamily="34" charset="0"/>
                <a:cs typeface="Arial" panose="020B0604020202020204" pitchFamily="34" charset="0"/>
              </a:rPr>
              <a:t>Centres</a:t>
            </a:r>
            <a:r>
              <a:rPr lang="en-US" sz="1800" i="0" dirty="0">
                <a:solidFill>
                  <a:srgbClr val="002463"/>
                </a:solidFill>
                <a:effectLst/>
                <a:latin typeface="Arial" panose="020B0604020202020204" pitchFamily="34" charset="0"/>
                <a:cs typeface="Arial" panose="020B0604020202020204" pitchFamily="34" charset="0"/>
              </a:rPr>
              <a:t> need to provide evidence to justify any equivalency decision (both qualification equivalency and grade equivalency) they make pertaining to any enrolments via non-GCSE or non-standard routes.</a:t>
            </a:r>
          </a:p>
          <a:p>
            <a:pPr marL="285750" indent="-285750">
              <a:buFont typeface="Arial" panose="020B0604020202020204" pitchFamily="34" charset="0"/>
              <a:buChar char="•"/>
            </a:pPr>
            <a:endParaRPr lang="en-GB" dirty="0">
              <a:solidFill>
                <a:srgbClr val="002463"/>
              </a:solidFill>
              <a:latin typeface="Arial" panose="020B0604020202020204" pitchFamily="34" charset="0"/>
              <a:cs typeface="Arial" panose="020B0604020202020204" pitchFamily="34" charset="0"/>
            </a:endParaRPr>
          </a:p>
        </p:txBody>
      </p:sp>
      <p:pic>
        <p:nvPicPr>
          <p:cNvPr id="6" name="Picture 5" descr="A clipboard with check marks&#10;&#10;Description automatically generated">
            <a:extLst>
              <a:ext uri="{FF2B5EF4-FFF2-40B4-BE49-F238E27FC236}">
                <a16:creationId xmlns:a16="http://schemas.microsoft.com/office/drawing/2014/main" id="{2BAD0A9A-3A6C-BD0C-FF25-7FFB2DFFF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2700" y="4969031"/>
            <a:ext cx="1748662" cy="1748662"/>
          </a:xfrm>
          <a:prstGeom prst="rect">
            <a:avLst/>
          </a:prstGeom>
        </p:spPr>
      </p:pic>
    </p:spTree>
    <p:extLst>
      <p:ext uri="{BB962C8B-B14F-4D97-AF65-F5344CB8AC3E}">
        <p14:creationId xmlns:p14="http://schemas.microsoft.com/office/powerpoint/2010/main" val="3001385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2BA464-3312-47C7-920D-1D2ECC0CBBFC}"/>
              </a:ext>
            </a:extLst>
          </p:cNvPr>
          <p:cNvSpPr txBox="1"/>
          <p:nvPr/>
        </p:nvSpPr>
        <p:spPr>
          <a:xfrm>
            <a:off x="377313" y="300302"/>
            <a:ext cx="9795387" cy="646331"/>
          </a:xfrm>
          <a:prstGeom prst="rect">
            <a:avLst/>
          </a:prstGeom>
          <a:noFill/>
        </p:spPr>
        <p:txBody>
          <a:bodyPr wrap="square" lIns="91440" tIns="45720" rIns="91440" bIns="45720" rtlCol="0" anchor="t">
            <a:spAutoFit/>
          </a:bodyPr>
          <a:lstStyle/>
          <a:p>
            <a:r>
              <a:rPr lang="en-ZA" sz="3600" b="1" dirty="0">
                <a:solidFill>
                  <a:srgbClr val="012169"/>
                </a:solidFill>
                <a:latin typeface="Arial"/>
                <a:cs typeface="Calibri"/>
              </a:rPr>
              <a:t>Entry Requirements </a:t>
            </a:r>
            <a:r>
              <a:rPr lang="en-ZA" sz="3600" b="1" dirty="0" err="1">
                <a:solidFill>
                  <a:srgbClr val="012169"/>
                </a:solidFill>
                <a:latin typeface="Arial"/>
                <a:cs typeface="Calibri"/>
              </a:rPr>
              <a:t>cont</a:t>
            </a:r>
            <a:r>
              <a:rPr lang="en-ZA" sz="3600" b="1" dirty="0">
                <a:solidFill>
                  <a:srgbClr val="012169"/>
                </a:solidFill>
                <a:latin typeface="Arial"/>
                <a:cs typeface="Calibri"/>
              </a:rPr>
              <a:t>…:</a:t>
            </a:r>
          </a:p>
        </p:txBody>
      </p:sp>
      <p:sp>
        <p:nvSpPr>
          <p:cNvPr id="5" name="Rectangle 4">
            <a:extLst>
              <a:ext uri="{FF2B5EF4-FFF2-40B4-BE49-F238E27FC236}">
                <a16:creationId xmlns:a16="http://schemas.microsoft.com/office/drawing/2014/main" id="{8F54D95E-C591-2AD1-1191-6B413B865833}"/>
              </a:ext>
            </a:extLst>
          </p:cNvPr>
          <p:cNvSpPr/>
          <p:nvPr/>
        </p:nvSpPr>
        <p:spPr>
          <a:xfrm>
            <a:off x="0" y="6512010"/>
            <a:ext cx="12192000" cy="438662"/>
          </a:xfrm>
          <a:prstGeom prst="rect">
            <a:avLst/>
          </a:prstGeom>
          <a:solidFill>
            <a:srgbClr val="0024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6873829-4E88-8A2C-6417-291787D96348}"/>
              </a:ext>
            </a:extLst>
          </p:cNvPr>
          <p:cNvSpPr txBox="1"/>
          <p:nvPr/>
        </p:nvSpPr>
        <p:spPr>
          <a:xfrm>
            <a:off x="540450" y="1200942"/>
            <a:ext cx="11111100" cy="830997"/>
          </a:xfrm>
          <a:prstGeom prst="rect">
            <a:avLst/>
          </a:prstGeom>
          <a:noFill/>
        </p:spPr>
        <p:txBody>
          <a:bodyPr wrap="square" rtlCol="0">
            <a:spAutoFit/>
          </a:bodyPr>
          <a:lstStyle/>
          <a:p>
            <a:pPr algn="l"/>
            <a:endParaRPr lang="en-US" sz="1600" b="0" i="0" dirty="0">
              <a:solidFill>
                <a:srgbClr val="032367"/>
              </a:solidFill>
              <a:effectLst/>
              <a:latin typeface="Lato" panose="020F0502020204030203" pitchFamily="34" charset="0"/>
            </a:endParaRPr>
          </a:p>
          <a:p>
            <a:pPr algn="l"/>
            <a:r>
              <a:rPr lang="en-US" sz="1600" b="1" i="0" dirty="0">
                <a:solidFill>
                  <a:srgbClr val="032367"/>
                </a:solidFill>
                <a:effectLst/>
                <a:latin typeface="Lato" panose="020F0502020204030203" pitchFamily="34" charset="0"/>
              </a:rPr>
              <a:t>Have a valid score of 4.5 or above in the International English Language Testing System (IELTS) examination or equivalent for students whose first language is not English.</a:t>
            </a:r>
          </a:p>
        </p:txBody>
      </p:sp>
      <p:sp>
        <p:nvSpPr>
          <p:cNvPr id="4" name="TextBox 3">
            <a:extLst>
              <a:ext uri="{FF2B5EF4-FFF2-40B4-BE49-F238E27FC236}">
                <a16:creationId xmlns:a16="http://schemas.microsoft.com/office/drawing/2014/main" id="{B01A0FB8-A0D6-E4CE-BB79-80CE7BB6FD86}"/>
              </a:ext>
            </a:extLst>
          </p:cNvPr>
          <p:cNvSpPr txBox="1"/>
          <p:nvPr/>
        </p:nvSpPr>
        <p:spPr>
          <a:xfrm>
            <a:off x="3424434" y="2286248"/>
            <a:ext cx="3701143" cy="646331"/>
          </a:xfrm>
          <a:prstGeom prst="rect">
            <a:avLst/>
          </a:prstGeom>
          <a:noFill/>
        </p:spPr>
        <p:txBody>
          <a:bodyPr wrap="square" rtlCol="0">
            <a:spAutoFit/>
          </a:bodyPr>
          <a:lstStyle/>
          <a:p>
            <a:pPr algn="ctr"/>
            <a:r>
              <a:rPr lang="en-US" dirty="0">
                <a:solidFill>
                  <a:srgbClr val="002463"/>
                </a:solidFill>
                <a:latin typeface="Arial" panose="020B0604020202020204" pitchFamily="34" charset="0"/>
                <a:cs typeface="Arial" panose="020B0604020202020204" pitchFamily="34" charset="0"/>
              </a:rPr>
              <a:t>English language requirements:</a:t>
            </a:r>
          </a:p>
          <a:p>
            <a:pPr algn="ctr"/>
            <a:endParaRPr lang="en-US" dirty="0">
              <a:solidFill>
                <a:srgbClr val="002463"/>
              </a:solidFill>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C4E323BF-CF7D-18C0-02BA-881B00D04D09}"/>
              </a:ext>
            </a:extLst>
          </p:cNvPr>
          <p:cNvGraphicFramePr>
            <a:graphicFrameLocks noGrp="1"/>
          </p:cNvGraphicFramePr>
          <p:nvPr>
            <p:extLst>
              <p:ext uri="{D42A27DB-BD31-4B8C-83A1-F6EECF244321}">
                <p14:modId xmlns:p14="http://schemas.microsoft.com/office/powerpoint/2010/main" val="1170944552"/>
              </p:ext>
            </p:extLst>
          </p:nvPr>
        </p:nvGraphicFramePr>
        <p:xfrm>
          <a:off x="2325189" y="2894654"/>
          <a:ext cx="6888480" cy="2369185"/>
        </p:xfrm>
        <a:graphic>
          <a:graphicData uri="http://schemas.openxmlformats.org/drawingml/2006/table">
            <a:tbl>
              <a:tblPr firstRow="1" firstCol="1" bandRow="1"/>
              <a:tblGrid>
                <a:gridCol w="1077595">
                  <a:extLst>
                    <a:ext uri="{9D8B030D-6E8A-4147-A177-3AD203B41FA5}">
                      <a16:colId xmlns:a16="http://schemas.microsoft.com/office/drawing/2014/main" val="2362481733"/>
                    </a:ext>
                  </a:extLst>
                </a:gridCol>
                <a:gridCol w="715645">
                  <a:extLst>
                    <a:ext uri="{9D8B030D-6E8A-4147-A177-3AD203B41FA5}">
                      <a16:colId xmlns:a16="http://schemas.microsoft.com/office/drawing/2014/main" val="1965861130"/>
                    </a:ext>
                  </a:extLst>
                </a:gridCol>
                <a:gridCol w="715645">
                  <a:extLst>
                    <a:ext uri="{9D8B030D-6E8A-4147-A177-3AD203B41FA5}">
                      <a16:colId xmlns:a16="http://schemas.microsoft.com/office/drawing/2014/main" val="2454031645"/>
                    </a:ext>
                  </a:extLst>
                </a:gridCol>
                <a:gridCol w="744220">
                  <a:extLst>
                    <a:ext uri="{9D8B030D-6E8A-4147-A177-3AD203B41FA5}">
                      <a16:colId xmlns:a16="http://schemas.microsoft.com/office/drawing/2014/main" val="4064583331"/>
                    </a:ext>
                  </a:extLst>
                </a:gridCol>
                <a:gridCol w="744220">
                  <a:extLst>
                    <a:ext uri="{9D8B030D-6E8A-4147-A177-3AD203B41FA5}">
                      <a16:colId xmlns:a16="http://schemas.microsoft.com/office/drawing/2014/main" val="1927356406"/>
                    </a:ext>
                  </a:extLst>
                </a:gridCol>
                <a:gridCol w="744220">
                  <a:extLst>
                    <a:ext uri="{9D8B030D-6E8A-4147-A177-3AD203B41FA5}">
                      <a16:colId xmlns:a16="http://schemas.microsoft.com/office/drawing/2014/main" val="1668205378"/>
                    </a:ext>
                  </a:extLst>
                </a:gridCol>
                <a:gridCol w="715645">
                  <a:extLst>
                    <a:ext uri="{9D8B030D-6E8A-4147-A177-3AD203B41FA5}">
                      <a16:colId xmlns:a16="http://schemas.microsoft.com/office/drawing/2014/main" val="1604564876"/>
                    </a:ext>
                  </a:extLst>
                </a:gridCol>
                <a:gridCol w="715645">
                  <a:extLst>
                    <a:ext uri="{9D8B030D-6E8A-4147-A177-3AD203B41FA5}">
                      <a16:colId xmlns:a16="http://schemas.microsoft.com/office/drawing/2014/main" val="3396498120"/>
                    </a:ext>
                  </a:extLst>
                </a:gridCol>
                <a:gridCol w="715645">
                  <a:extLst>
                    <a:ext uri="{9D8B030D-6E8A-4147-A177-3AD203B41FA5}">
                      <a16:colId xmlns:a16="http://schemas.microsoft.com/office/drawing/2014/main" val="3176724278"/>
                    </a:ext>
                  </a:extLst>
                </a:gridCol>
              </a:tblGrid>
              <a:tr h="0">
                <a:tc>
                  <a:txBody>
                    <a:bodyPr/>
                    <a:lstStyle/>
                    <a:p>
                      <a:pPr algn="ctr">
                        <a:lnSpc>
                          <a:spcPct val="107000"/>
                        </a:lnSpc>
                        <a:spcAft>
                          <a:spcPts val="800"/>
                        </a:spcAft>
                      </a:pPr>
                      <a:r>
                        <a:rPr lang="en-GB" sz="1000" b="1"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NCC Entry Requirement</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b="1"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NCC</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b="1"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IELTS</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b="1"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TOEFL</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b="1"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Password</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b="1"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PTE Academic</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b="1"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Skills for English</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b="1"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CEFR</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b="1"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Duolingo</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4935003"/>
                  </a:ext>
                </a:extLst>
              </a:tr>
              <a:tr h="0">
                <a:tc rowSpan="7">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 </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7">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 </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9.0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118 – 120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 </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86+</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C2 Pass</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C2</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155 – 160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3455662"/>
                  </a:ext>
                </a:extLst>
              </a:tr>
              <a:tr h="0">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8.5</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115 – 117</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GB"/>
                    </a:p>
                  </a:txBody>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83 – 85</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C2 Pass</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C2</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145 – 150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3935394"/>
                  </a:ext>
                </a:extLst>
              </a:tr>
              <a:tr h="0">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8.0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110 – 114</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GB"/>
                    </a:p>
                  </a:txBody>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79 – 82</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C1 Pass</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C1</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135 – 140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1403219"/>
                  </a:ext>
                </a:extLst>
              </a:tr>
              <a:tr h="0">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7.5</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102 – 109</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Password Plus</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73 – 78</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C1 Pass</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C1</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125 – 130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2843373"/>
                  </a:ext>
                </a:extLst>
              </a:tr>
              <a:tr h="0">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7.0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94 – 101</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7.0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65 – 72</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C1 Pass</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C1</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115 – 120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6179243"/>
                  </a:ext>
                </a:extLst>
              </a:tr>
              <a:tr h="0">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6.5</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79 – 93</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6.5</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58 – 64</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B2 Pass</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B2</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105 – 110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3514666"/>
                  </a:ext>
                </a:extLst>
              </a:tr>
              <a:tr h="0">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6.0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60 – 78</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6.0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50 – 57</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B2 Pass</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B2</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95 – 100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5919722"/>
                  </a:ext>
                </a:extLst>
              </a:tr>
              <a:tr h="0">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L3DC/L4DC/L5DC</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HEPT 40%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5.5</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46 – 59</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5.5</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42 – 49</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B2 Pass</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B2</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85 – 90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8394525"/>
                  </a:ext>
                </a:extLst>
              </a:tr>
              <a:tr h="0">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 </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 </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5.0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35 – 45</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5.0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36 – 41</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B1 Pass</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B1</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75 – 80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2715857"/>
                  </a:ext>
                </a:extLst>
              </a:tr>
              <a:tr h="0">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L3IFDHES</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SEPT 40%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4.5</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32 - 34</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4.5</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30 - 35</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B1 Pass</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a:solidFill>
                            <a:srgbClr val="002060"/>
                          </a:solidFill>
                          <a:effectLst/>
                          <a:latin typeface="Arial" panose="020B0604020202020204" pitchFamily="34" charset="0"/>
                          <a:ea typeface="Aptos" panose="020B0004020202020204" pitchFamily="34" charset="0"/>
                          <a:cs typeface="Times New Roman" panose="02020603050405020304" pitchFamily="18" charset="0"/>
                        </a:rPr>
                        <a:t>B1</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kern="100" dirty="0">
                          <a:solidFill>
                            <a:srgbClr val="002060"/>
                          </a:solidFill>
                          <a:effectLst/>
                          <a:latin typeface="Arial" panose="020B0604020202020204" pitchFamily="34" charset="0"/>
                          <a:ea typeface="Aptos" panose="020B0004020202020204" pitchFamily="34" charset="0"/>
                          <a:cs typeface="Times New Roman" panose="02020603050405020304" pitchFamily="18" charset="0"/>
                        </a:rPr>
                        <a:t>65 - 70</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0709850"/>
                  </a:ext>
                </a:extLst>
              </a:tr>
            </a:tbl>
          </a:graphicData>
        </a:graphic>
      </p:graphicFrame>
      <p:sp>
        <p:nvSpPr>
          <p:cNvPr id="10" name="TextBox 9">
            <a:extLst>
              <a:ext uri="{FF2B5EF4-FFF2-40B4-BE49-F238E27FC236}">
                <a16:creationId xmlns:a16="http://schemas.microsoft.com/office/drawing/2014/main" id="{0C23F41D-B440-EAEA-CD13-66F522B0AE40}"/>
              </a:ext>
            </a:extLst>
          </p:cNvPr>
          <p:cNvSpPr txBox="1"/>
          <p:nvPr/>
        </p:nvSpPr>
        <p:spPr>
          <a:xfrm>
            <a:off x="1012371" y="5263839"/>
            <a:ext cx="8425543" cy="923330"/>
          </a:xfrm>
          <a:prstGeom prst="rect">
            <a:avLst/>
          </a:prstGeom>
          <a:noFill/>
        </p:spPr>
        <p:txBody>
          <a:bodyPr wrap="square" rtlCol="0">
            <a:spAutoFit/>
          </a:bodyPr>
          <a:lstStyle/>
          <a:p>
            <a:endParaRPr lang="en-US" dirty="0">
              <a:solidFill>
                <a:srgbClr val="00246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i="0" dirty="0" err="1">
                <a:solidFill>
                  <a:srgbClr val="002463"/>
                </a:solidFill>
                <a:effectLst/>
                <a:latin typeface="Arial" panose="020B0604020202020204" pitchFamily="34" charset="0"/>
                <a:cs typeface="Arial" panose="020B0604020202020204" pitchFamily="34" charset="0"/>
              </a:rPr>
              <a:t>Centres</a:t>
            </a:r>
            <a:r>
              <a:rPr lang="en-US" sz="1800" i="0" dirty="0">
                <a:solidFill>
                  <a:srgbClr val="002463"/>
                </a:solidFill>
                <a:effectLst/>
                <a:latin typeface="Arial" panose="020B0604020202020204" pitchFamily="34" charset="0"/>
                <a:cs typeface="Arial" panose="020B0604020202020204" pitchFamily="34" charset="0"/>
              </a:rPr>
              <a:t> need to provide evidence to justify any equivalency decision based on English language requirements if not stated above.</a:t>
            </a:r>
            <a:endParaRPr lang="en-GB" dirty="0">
              <a:solidFill>
                <a:srgbClr val="002463"/>
              </a:solidFill>
              <a:latin typeface="Arial" panose="020B0604020202020204" pitchFamily="34" charset="0"/>
              <a:cs typeface="Arial" panose="020B0604020202020204" pitchFamily="34" charset="0"/>
            </a:endParaRPr>
          </a:p>
        </p:txBody>
      </p:sp>
      <p:pic>
        <p:nvPicPr>
          <p:cNvPr id="11" name="Picture 10" descr="A clipboard with check marks&#10;&#10;Description automatically generated">
            <a:extLst>
              <a:ext uri="{FF2B5EF4-FFF2-40B4-BE49-F238E27FC236}">
                <a16:creationId xmlns:a16="http://schemas.microsoft.com/office/drawing/2014/main" id="{C1D269AB-C402-EC78-AE83-2DC48B830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2700" y="4982679"/>
            <a:ext cx="1748662" cy="1748662"/>
          </a:xfrm>
          <a:prstGeom prst="rect">
            <a:avLst/>
          </a:prstGeom>
        </p:spPr>
      </p:pic>
    </p:spTree>
    <p:extLst>
      <p:ext uri="{BB962C8B-B14F-4D97-AF65-F5344CB8AC3E}">
        <p14:creationId xmlns:p14="http://schemas.microsoft.com/office/powerpoint/2010/main" val="1172060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2BA464-3312-47C7-920D-1D2ECC0CBBFC}"/>
              </a:ext>
            </a:extLst>
          </p:cNvPr>
          <p:cNvSpPr txBox="1"/>
          <p:nvPr/>
        </p:nvSpPr>
        <p:spPr>
          <a:xfrm>
            <a:off x="377313" y="300302"/>
            <a:ext cx="9795387" cy="646331"/>
          </a:xfrm>
          <a:prstGeom prst="rect">
            <a:avLst/>
          </a:prstGeom>
          <a:noFill/>
        </p:spPr>
        <p:txBody>
          <a:bodyPr wrap="square" lIns="91440" tIns="45720" rIns="91440" bIns="45720" rtlCol="0" anchor="t">
            <a:spAutoFit/>
          </a:bodyPr>
          <a:lstStyle/>
          <a:p>
            <a:r>
              <a:rPr lang="en-ZA" sz="3600" b="1" dirty="0">
                <a:solidFill>
                  <a:srgbClr val="012169"/>
                </a:solidFill>
                <a:latin typeface="Arial"/>
                <a:cs typeface="Calibri"/>
              </a:rPr>
              <a:t>Entry Requirements </a:t>
            </a:r>
            <a:r>
              <a:rPr lang="en-ZA" sz="3600" b="1" dirty="0" err="1">
                <a:solidFill>
                  <a:srgbClr val="012169"/>
                </a:solidFill>
                <a:latin typeface="Arial"/>
                <a:cs typeface="Calibri"/>
              </a:rPr>
              <a:t>cont</a:t>
            </a:r>
            <a:r>
              <a:rPr lang="en-ZA" sz="3600" b="1" dirty="0">
                <a:solidFill>
                  <a:srgbClr val="012169"/>
                </a:solidFill>
                <a:latin typeface="Arial"/>
                <a:cs typeface="Calibri"/>
              </a:rPr>
              <a:t>…:</a:t>
            </a:r>
          </a:p>
        </p:txBody>
      </p:sp>
      <p:sp>
        <p:nvSpPr>
          <p:cNvPr id="5" name="Rectangle 4">
            <a:extLst>
              <a:ext uri="{FF2B5EF4-FFF2-40B4-BE49-F238E27FC236}">
                <a16:creationId xmlns:a16="http://schemas.microsoft.com/office/drawing/2014/main" id="{8F54D95E-C591-2AD1-1191-6B413B865833}"/>
              </a:ext>
            </a:extLst>
          </p:cNvPr>
          <p:cNvSpPr/>
          <p:nvPr/>
        </p:nvSpPr>
        <p:spPr>
          <a:xfrm>
            <a:off x="0" y="6512010"/>
            <a:ext cx="12192000" cy="438662"/>
          </a:xfrm>
          <a:prstGeom prst="rect">
            <a:avLst/>
          </a:prstGeom>
          <a:solidFill>
            <a:srgbClr val="0024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6873829-4E88-8A2C-6417-291787D96348}"/>
              </a:ext>
            </a:extLst>
          </p:cNvPr>
          <p:cNvSpPr txBox="1"/>
          <p:nvPr/>
        </p:nvSpPr>
        <p:spPr>
          <a:xfrm>
            <a:off x="540450" y="1200942"/>
            <a:ext cx="11111100" cy="830997"/>
          </a:xfrm>
          <a:prstGeom prst="rect">
            <a:avLst/>
          </a:prstGeom>
          <a:noFill/>
        </p:spPr>
        <p:txBody>
          <a:bodyPr wrap="square" rtlCol="0">
            <a:spAutoFit/>
          </a:bodyPr>
          <a:lstStyle/>
          <a:p>
            <a:pPr algn="l"/>
            <a:endParaRPr lang="en-US" sz="1600" b="1" i="0" dirty="0">
              <a:solidFill>
                <a:srgbClr val="002463"/>
              </a:solidFill>
              <a:effectLst/>
              <a:latin typeface="+mj-lt"/>
            </a:endParaRPr>
          </a:p>
          <a:p>
            <a:pPr algn="l"/>
            <a:r>
              <a:rPr lang="en-US" sz="1600" b="1" i="0" dirty="0">
                <a:solidFill>
                  <a:srgbClr val="002463"/>
                </a:solidFill>
                <a:effectLst/>
                <a:latin typeface="+mj-lt"/>
              </a:rPr>
              <a:t>Alternatively, students can take the free NCC Education Standard English Placement Test which is administered by our Accredited Partner </a:t>
            </a:r>
            <a:r>
              <a:rPr lang="en-US" sz="1600" b="1" i="0" dirty="0" err="1">
                <a:solidFill>
                  <a:srgbClr val="002463"/>
                </a:solidFill>
                <a:effectLst/>
                <a:latin typeface="+mj-lt"/>
              </a:rPr>
              <a:t>Centres</a:t>
            </a:r>
            <a:r>
              <a:rPr lang="en-US" sz="1600" b="1" i="0" dirty="0">
                <a:solidFill>
                  <a:srgbClr val="002463"/>
                </a:solidFill>
                <a:effectLst/>
                <a:latin typeface="+mj-lt"/>
              </a:rPr>
              <a:t>.</a:t>
            </a:r>
          </a:p>
        </p:txBody>
      </p:sp>
      <p:sp>
        <p:nvSpPr>
          <p:cNvPr id="6" name="TextBox 5">
            <a:extLst>
              <a:ext uri="{FF2B5EF4-FFF2-40B4-BE49-F238E27FC236}">
                <a16:creationId xmlns:a16="http://schemas.microsoft.com/office/drawing/2014/main" id="{D5614BC1-1471-AE01-E287-6CB7BDFB4969}"/>
              </a:ext>
            </a:extLst>
          </p:cNvPr>
          <p:cNvSpPr txBox="1"/>
          <p:nvPr/>
        </p:nvSpPr>
        <p:spPr>
          <a:xfrm>
            <a:off x="540450" y="3055619"/>
            <a:ext cx="10901533"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463"/>
                </a:solidFill>
                <a:latin typeface="+mj-lt"/>
              </a:rPr>
              <a:t>Pass the NCC Education Standard English Placement Test (SEPT) and achieve 40% or above for students to be accepted on the L3IFDHES – IELTS 4.5 equivalent</a:t>
            </a:r>
          </a:p>
          <a:p>
            <a:pPr marL="285750" indent="-285750">
              <a:buFont typeface="Arial" panose="020B0604020202020204" pitchFamily="34" charset="0"/>
              <a:buChar char="•"/>
            </a:pPr>
            <a:endParaRPr lang="en-US" dirty="0">
              <a:solidFill>
                <a:srgbClr val="002463"/>
              </a:solidFill>
              <a:latin typeface="+mj-lt"/>
            </a:endParaRPr>
          </a:p>
          <a:p>
            <a:pPr marL="285750" indent="-285750">
              <a:buFont typeface="Arial" panose="020B0604020202020204" pitchFamily="34" charset="0"/>
              <a:buChar char="•"/>
            </a:pPr>
            <a:r>
              <a:rPr lang="en-US" dirty="0">
                <a:solidFill>
                  <a:srgbClr val="002463"/>
                </a:solidFill>
                <a:latin typeface="+mj-lt"/>
              </a:rPr>
              <a:t>Pass the NCC Education Higher English Placement Test (HEPT) and achieve 40% or above for students to be accepted on the L3IFDHES - IELTS 5.5 equivalent</a:t>
            </a:r>
          </a:p>
          <a:p>
            <a:pPr marL="285750" indent="-285750">
              <a:buFont typeface="Arial" panose="020B0604020202020204" pitchFamily="34" charset="0"/>
              <a:buChar char="•"/>
            </a:pPr>
            <a:endParaRPr lang="en-US" dirty="0">
              <a:solidFill>
                <a:srgbClr val="002463"/>
              </a:solidFill>
              <a:latin typeface="+mj-lt"/>
            </a:endParaRPr>
          </a:p>
          <a:p>
            <a:endParaRPr lang="en-GB" dirty="0">
              <a:solidFill>
                <a:srgbClr val="002463"/>
              </a:solidFill>
              <a:latin typeface="+mj-lt"/>
            </a:endParaRPr>
          </a:p>
        </p:txBody>
      </p:sp>
      <p:sp>
        <p:nvSpPr>
          <p:cNvPr id="7" name="TextBox 6">
            <a:extLst>
              <a:ext uri="{FF2B5EF4-FFF2-40B4-BE49-F238E27FC236}">
                <a16:creationId xmlns:a16="http://schemas.microsoft.com/office/drawing/2014/main" id="{409AAA5B-AC86-E46F-7EA0-E489E3828BD4}"/>
              </a:ext>
            </a:extLst>
          </p:cNvPr>
          <p:cNvSpPr txBox="1"/>
          <p:nvPr/>
        </p:nvSpPr>
        <p:spPr>
          <a:xfrm>
            <a:off x="540450" y="2359113"/>
            <a:ext cx="5921828" cy="369332"/>
          </a:xfrm>
          <a:prstGeom prst="rect">
            <a:avLst/>
          </a:prstGeom>
          <a:noFill/>
        </p:spPr>
        <p:txBody>
          <a:bodyPr wrap="square" rtlCol="0">
            <a:spAutoFit/>
          </a:bodyPr>
          <a:lstStyle/>
          <a:p>
            <a:r>
              <a:rPr lang="en-US" dirty="0">
                <a:solidFill>
                  <a:srgbClr val="002463"/>
                </a:solidFill>
                <a:latin typeface="+mj-lt"/>
              </a:rPr>
              <a:t>For learners who do not hold a valid IELTS certificate:</a:t>
            </a:r>
            <a:endParaRPr lang="en-GB" dirty="0">
              <a:solidFill>
                <a:srgbClr val="002463"/>
              </a:solidFill>
              <a:latin typeface="+mj-lt"/>
            </a:endParaRPr>
          </a:p>
        </p:txBody>
      </p:sp>
      <p:pic>
        <p:nvPicPr>
          <p:cNvPr id="11" name="Picture 10" descr="A clipboard with check marks&#10;&#10;Description automatically generated">
            <a:extLst>
              <a:ext uri="{FF2B5EF4-FFF2-40B4-BE49-F238E27FC236}">
                <a16:creationId xmlns:a16="http://schemas.microsoft.com/office/drawing/2014/main" id="{6B2F126B-4E7E-A4B6-548F-0FAE74693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2700" y="4982679"/>
            <a:ext cx="1748662" cy="1748662"/>
          </a:xfrm>
          <a:prstGeom prst="rect">
            <a:avLst/>
          </a:prstGeom>
        </p:spPr>
      </p:pic>
    </p:spTree>
    <p:extLst>
      <p:ext uri="{BB962C8B-B14F-4D97-AF65-F5344CB8AC3E}">
        <p14:creationId xmlns:p14="http://schemas.microsoft.com/office/powerpoint/2010/main" val="2406003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2BA464-3312-47C7-920D-1D2ECC0CBBFC}"/>
              </a:ext>
            </a:extLst>
          </p:cNvPr>
          <p:cNvSpPr txBox="1"/>
          <p:nvPr/>
        </p:nvSpPr>
        <p:spPr>
          <a:xfrm>
            <a:off x="377313" y="300302"/>
            <a:ext cx="9795387" cy="646331"/>
          </a:xfrm>
          <a:prstGeom prst="rect">
            <a:avLst/>
          </a:prstGeom>
          <a:noFill/>
        </p:spPr>
        <p:txBody>
          <a:bodyPr wrap="square" lIns="91440" tIns="45720" rIns="91440" bIns="45720" rtlCol="0" anchor="t">
            <a:spAutoFit/>
          </a:bodyPr>
          <a:lstStyle/>
          <a:p>
            <a:r>
              <a:rPr lang="en-ZA" sz="3600" b="1" dirty="0">
                <a:solidFill>
                  <a:srgbClr val="012169"/>
                </a:solidFill>
                <a:latin typeface="Arial"/>
                <a:cs typeface="Calibri"/>
              </a:rPr>
              <a:t>Student options:</a:t>
            </a:r>
          </a:p>
        </p:txBody>
      </p:sp>
      <p:sp>
        <p:nvSpPr>
          <p:cNvPr id="5" name="Rectangle 4">
            <a:extLst>
              <a:ext uri="{FF2B5EF4-FFF2-40B4-BE49-F238E27FC236}">
                <a16:creationId xmlns:a16="http://schemas.microsoft.com/office/drawing/2014/main" id="{8F54D95E-C591-2AD1-1191-6B413B865833}"/>
              </a:ext>
            </a:extLst>
          </p:cNvPr>
          <p:cNvSpPr/>
          <p:nvPr/>
        </p:nvSpPr>
        <p:spPr>
          <a:xfrm>
            <a:off x="0" y="6512010"/>
            <a:ext cx="12192000" cy="438662"/>
          </a:xfrm>
          <a:prstGeom prst="rect">
            <a:avLst/>
          </a:prstGeom>
          <a:solidFill>
            <a:srgbClr val="0024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839395C-1BE9-A2CC-9640-A52C2CD64188}"/>
              </a:ext>
            </a:extLst>
          </p:cNvPr>
          <p:cNvSpPr txBox="1"/>
          <p:nvPr/>
        </p:nvSpPr>
        <p:spPr>
          <a:xfrm>
            <a:off x="540450" y="1186261"/>
            <a:ext cx="9874691" cy="769441"/>
          </a:xfrm>
          <a:prstGeom prst="rect">
            <a:avLst/>
          </a:prstGeom>
          <a:noFill/>
        </p:spPr>
        <p:txBody>
          <a:bodyPr wrap="none" lIns="91440" tIns="45720" rIns="91440" bIns="45720" rtlCol="0" anchor="t">
            <a:spAutoFit/>
          </a:bodyPr>
          <a:lstStyle/>
          <a:p>
            <a:r>
              <a:rPr lang="en-ZA" sz="2200" dirty="0">
                <a:solidFill>
                  <a:srgbClr val="012169"/>
                </a:solidFill>
                <a:latin typeface="Arial"/>
                <a:cs typeface="Calibri"/>
              </a:rPr>
              <a:t>Student pathways: </a:t>
            </a:r>
            <a:r>
              <a:rPr lang="en-US" sz="2200" dirty="0">
                <a:solidFill>
                  <a:srgbClr val="012169"/>
                </a:solidFill>
                <a:latin typeface="Arial"/>
                <a:cs typeface="Calibri"/>
              </a:rPr>
              <a:t>Group 1 candidates (for 4.5 ≤ IELTS (or equivalent) &lt; 5.5):</a:t>
            </a:r>
          </a:p>
          <a:p>
            <a:r>
              <a:rPr lang="en-US" sz="2200" dirty="0">
                <a:solidFill>
                  <a:srgbClr val="012169"/>
                </a:solidFill>
                <a:latin typeface="Arial"/>
                <a:cs typeface="Calibri"/>
              </a:rPr>
              <a:t>4 core + 2 elective (both 20-credit)</a:t>
            </a:r>
          </a:p>
        </p:txBody>
      </p:sp>
      <p:pic>
        <p:nvPicPr>
          <p:cNvPr id="29" name="Picture 28">
            <a:extLst>
              <a:ext uri="{FF2B5EF4-FFF2-40B4-BE49-F238E27FC236}">
                <a16:creationId xmlns:a16="http://schemas.microsoft.com/office/drawing/2014/main" id="{F4BE900B-4A17-AF5C-E3DC-28044B5260B0}"/>
              </a:ext>
            </a:extLst>
          </p:cNvPr>
          <p:cNvPicPr>
            <a:picLocks noChangeAspect="1"/>
          </p:cNvPicPr>
          <p:nvPr/>
        </p:nvPicPr>
        <p:blipFill>
          <a:blip r:embed="rId2"/>
          <a:stretch>
            <a:fillRect/>
          </a:stretch>
        </p:blipFill>
        <p:spPr>
          <a:xfrm>
            <a:off x="605789" y="1858664"/>
            <a:ext cx="9953238" cy="4544893"/>
          </a:xfrm>
          <a:prstGeom prst="rect">
            <a:avLst/>
          </a:prstGeom>
        </p:spPr>
      </p:pic>
    </p:spTree>
    <p:extLst>
      <p:ext uri="{BB962C8B-B14F-4D97-AF65-F5344CB8AC3E}">
        <p14:creationId xmlns:p14="http://schemas.microsoft.com/office/powerpoint/2010/main" val="823908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2BA464-3312-47C7-920D-1D2ECC0CBBFC}"/>
              </a:ext>
            </a:extLst>
          </p:cNvPr>
          <p:cNvSpPr txBox="1"/>
          <p:nvPr/>
        </p:nvSpPr>
        <p:spPr>
          <a:xfrm>
            <a:off x="377313" y="300302"/>
            <a:ext cx="9795387" cy="646331"/>
          </a:xfrm>
          <a:prstGeom prst="rect">
            <a:avLst/>
          </a:prstGeom>
          <a:noFill/>
        </p:spPr>
        <p:txBody>
          <a:bodyPr wrap="square" lIns="91440" tIns="45720" rIns="91440" bIns="45720" rtlCol="0" anchor="t">
            <a:spAutoFit/>
          </a:bodyPr>
          <a:lstStyle/>
          <a:p>
            <a:r>
              <a:rPr lang="en-ZA" sz="3600" b="1" dirty="0">
                <a:solidFill>
                  <a:srgbClr val="012169"/>
                </a:solidFill>
                <a:latin typeface="Arial"/>
                <a:cs typeface="Calibri"/>
              </a:rPr>
              <a:t>Student options:</a:t>
            </a:r>
          </a:p>
        </p:txBody>
      </p:sp>
      <p:sp>
        <p:nvSpPr>
          <p:cNvPr id="5" name="Rectangle 4">
            <a:extLst>
              <a:ext uri="{FF2B5EF4-FFF2-40B4-BE49-F238E27FC236}">
                <a16:creationId xmlns:a16="http://schemas.microsoft.com/office/drawing/2014/main" id="{8F54D95E-C591-2AD1-1191-6B413B865833}"/>
              </a:ext>
            </a:extLst>
          </p:cNvPr>
          <p:cNvSpPr/>
          <p:nvPr/>
        </p:nvSpPr>
        <p:spPr>
          <a:xfrm>
            <a:off x="0" y="6512010"/>
            <a:ext cx="12192000" cy="438662"/>
          </a:xfrm>
          <a:prstGeom prst="rect">
            <a:avLst/>
          </a:prstGeom>
          <a:solidFill>
            <a:srgbClr val="0024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839395C-1BE9-A2CC-9640-A52C2CD64188}"/>
              </a:ext>
            </a:extLst>
          </p:cNvPr>
          <p:cNvSpPr txBox="1"/>
          <p:nvPr/>
        </p:nvSpPr>
        <p:spPr>
          <a:xfrm>
            <a:off x="540450" y="1186261"/>
            <a:ext cx="9874691" cy="769441"/>
          </a:xfrm>
          <a:prstGeom prst="rect">
            <a:avLst/>
          </a:prstGeom>
          <a:noFill/>
        </p:spPr>
        <p:txBody>
          <a:bodyPr wrap="none" lIns="91440" tIns="45720" rIns="91440" bIns="45720" rtlCol="0" anchor="t">
            <a:spAutoFit/>
          </a:bodyPr>
          <a:lstStyle/>
          <a:p>
            <a:r>
              <a:rPr lang="en-ZA" sz="2200" dirty="0">
                <a:solidFill>
                  <a:srgbClr val="012169"/>
                </a:solidFill>
                <a:latin typeface="Arial"/>
                <a:cs typeface="Calibri"/>
              </a:rPr>
              <a:t>Student pathways: </a:t>
            </a:r>
            <a:r>
              <a:rPr lang="en-US" sz="2200" dirty="0">
                <a:solidFill>
                  <a:srgbClr val="012169"/>
                </a:solidFill>
                <a:latin typeface="Arial"/>
                <a:cs typeface="Calibri"/>
              </a:rPr>
              <a:t>Group 1 candidates (for 4.5 ≤ IELTS (or equivalent) &lt; 5.5):</a:t>
            </a:r>
          </a:p>
          <a:p>
            <a:r>
              <a:rPr lang="en-US" sz="2200" dirty="0">
                <a:solidFill>
                  <a:srgbClr val="012169"/>
                </a:solidFill>
                <a:latin typeface="Arial"/>
                <a:cs typeface="Calibri"/>
              </a:rPr>
              <a:t>4 core + 1 elective (20-credit) + 2 elective (10-credit)</a:t>
            </a:r>
          </a:p>
        </p:txBody>
      </p:sp>
      <p:pic>
        <p:nvPicPr>
          <p:cNvPr id="7" name="Picture 6">
            <a:extLst>
              <a:ext uri="{FF2B5EF4-FFF2-40B4-BE49-F238E27FC236}">
                <a16:creationId xmlns:a16="http://schemas.microsoft.com/office/drawing/2014/main" id="{57439ACC-82D3-89A1-06E1-C99E5441F937}"/>
              </a:ext>
            </a:extLst>
          </p:cNvPr>
          <p:cNvPicPr>
            <a:picLocks noChangeAspect="1"/>
          </p:cNvPicPr>
          <p:nvPr/>
        </p:nvPicPr>
        <p:blipFill>
          <a:blip r:embed="rId2"/>
          <a:stretch>
            <a:fillRect/>
          </a:stretch>
        </p:blipFill>
        <p:spPr>
          <a:xfrm>
            <a:off x="748937" y="1955702"/>
            <a:ext cx="10415141" cy="4352936"/>
          </a:xfrm>
          <a:prstGeom prst="rect">
            <a:avLst/>
          </a:prstGeom>
        </p:spPr>
      </p:pic>
    </p:spTree>
    <p:extLst>
      <p:ext uri="{BB962C8B-B14F-4D97-AF65-F5344CB8AC3E}">
        <p14:creationId xmlns:p14="http://schemas.microsoft.com/office/powerpoint/2010/main" val="2785744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2BA464-3312-47C7-920D-1D2ECC0CBBFC}"/>
              </a:ext>
            </a:extLst>
          </p:cNvPr>
          <p:cNvSpPr txBox="1"/>
          <p:nvPr/>
        </p:nvSpPr>
        <p:spPr>
          <a:xfrm>
            <a:off x="377313" y="300302"/>
            <a:ext cx="9795387" cy="646331"/>
          </a:xfrm>
          <a:prstGeom prst="rect">
            <a:avLst/>
          </a:prstGeom>
          <a:noFill/>
        </p:spPr>
        <p:txBody>
          <a:bodyPr wrap="square" lIns="91440" tIns="45720" rIns="91440" bIns="45720" rtlCol="0" anchor="t">
            <a:spAutoFit/>
          </a:bodyPr>
          <a:lstStyle/>
          <a:p>
            <a:r>
              <a:rPr lang="en-ZA" sz="3600" b="1" dirty="0">
                <a:solidFill>
                  <a:srgbClr val="012169"/>
                </a:solidFill>
                <a:latin typeface="Arial"/>
                <a:cs typeface="Calibri"/>
              </a:rPr>
              <a:t>Student options:</a:t>
            </a:r>
          </a:p>
        </p:txBody>
      </p:sp>
      <p:sp>
        <p:nvSpPr>
          <p:cNvPr id="5" name="Rectangle 4">
            <a:extLst>
              <a:ext uri="{FF2B5EF4-FFF2-40B4-BE49-F238E27FC236}">
                <a16:creationId xmlns:a16="http://schemas.microsoft.com/office/drawing/2014/main" id="{8F54D95E-C591-2AD1-1191-6B413B865833}"/>
              </a:ext>
            </a:extLst>
          </p:cNvPr>
          <p:cNvSpPr/>
          <p:nvPr/>
        </p:nvSpPr>
        <p:spPr>
          <a:xfrm>
            <a:off x="0" y="6512010"/>
            <a:ext cx="12192000" cy="438662"/>
          </a:xfrm>
          <a:prstGeom prst="rect">
            <a:avLst/>
          </a:prstGeom>
          <a:solidFill>
            <a:srgbClr val="0024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839395C-1BE9-A2CC-9640-A52C2CD64188}"/>
              </a:ext>
            </a:extLst>
          </p:cNvPr>
          <p:cNvSpPr txBox="1"/>
          <p:nvPr/>
        </p:nvSpPr>
        <p:spPr>
          <a:xfrm>
            <a:off x="540450" y="1186261"/>
            <a:ext cx="9081204" cy="769441"/>
          </a:xfrm>
          <a:prstGeom prst="rect">
            <a:avLst/>
          </a:prstGeom>
          <a:noFill/>
        </p:spPr>
        <p:txBody>
          <a:bodyPr wrap="none" lIns="91440" tIns="45720" rIns="91440" bIns="45720" rtlCol="0" anchor="t">
            <a:spAutoFit/>
          </a:bodyPr>
          <a:lstStyle/>
          <a:p>
            <a:r>
              <a:rPr lang="en-ZA" sz="2200" dirty="0">
                <a:solidFill>
                  <a:srgbClr val="012169"/>
                </a:solidFill>
                <a:latin typeface="Arial"/>
                <a:cs typeface="Calibri"/>
              </a:rPr>
              <a:t>Student pathways: </a:t>
            </a:r>
            <a:r>
              <a:rPr lang="en-US" sz="2200" dirty="0">
                <a:solidFill>
                  <a:srgbClr val="012169"/>
                </a:solidFill>
                <a:latin typeface="Arial"/>
                <a:cs typeface="Calibri"/>
              </a:rPr>
              <a:t>Group 2 candidates (for IELTS (or equivalent) ≥ 5.5):</a:t>
            </a:r>
          </a:p>
          <a:p>
            <a:r>
              <a:rPr lang="en-US" sz="2200" dirty="0">
                <a:solidFill>
                  <a:srgbClr val="012169"/>
                </a:solidFill>
                <a:latin typeface="Arial"/>
                <a:cs typeface="Calibri"/>
              </a:rPr>
              <a:t>3 core + 3 elective (all 20-credit)</a:t>
            </a:r>
          </a:p>
        </p:txBody>
      </p:sp>
      <p:pic>
        <p:nvPicPr>
          <p:cNvPr id="8" name="Picture 7">
            <a:extLst>
              <a:ext uri="{FF2B5EF4-FFF2-40B4-BE49-F238E27FC236}">
                <a16:creationId xmlns:a16="http://schemas.microsoft.com/office/drawing/2014/main" id="{2B208F38-F15F-AC9F-1CD6-3BE231D1B958}"/>
              </a:ext>
            </a:extLst>
          </p:cNvPr>
          <p:cNvPicPr>
            <a:picLocks noChangeAspect="1"/>
          </p:cNvPicPr>
          <p:nvPr/>
        </p:nvPicPr>
        <p:blipFill>
          <a:blip r:embed="rId3"/>
          <a:stretch>
            <a:fillRect/>
          </a:stretch>
        </p:blipFill>
        <p:spPr>
          <a:xfrm>
            <a:off x="871129" y="1949511"/>
            <a:ext cx="10206174" cy="4454046"/>
          </a:xfrm>
          <a:prstGeom prst="rect">
            <a:avLst/>
          </a:prstGeom>
        </p:spPr>
      </p:pic>
    </p:spTree>
    <p:extLst>
      <p:ext uri="{BB962C8B-B14F-4D97-AF65-F5344CB8AC3E}">
        <p14:creationId xmlns:p14="http://schemas.microsoft.com/office/powerpoint/2010/main" val="636807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2BA464-3312-47C7-920D-1D2ECC0CBBFC}"/>
              </a:ext>
            </a:extLst>
          </p:cNvPr>
          <p:cNvSpPr txBox="1"/>
          <p:nvPr/>
        </p:nvSpPr>
        <p:spPr>
          <a:xfrm>
            <a:off x="377313" y="300302"/>
            <a:ext cx="9795387" cy="646331"/>
          </a:xfrm>
          <a:prstGeom prst="rect">
            <a:avLst/>
          </a:prstGeom>
          <a:noFill/>
        </p:spPr>
        <p:txBody>
          <a:bodyPr wrap="square" lIns="91440" tIns="45720" rIns="91440" bIns="45720" rtlCol="0" anchor="t">
            <a:spAutoFit/>
          </a:bodyPr>
          <a:lstStyle/>
          <a:p>
            <a:r>
              <a:rPr lang="en-ZA" sz="3600" b="1" dirty="0">
                <a:solidFill>
                  <a:srgbClr val="012169"/>
                </a:solidFill>
                <a:latin typeface="Arial"/>
                <a:cs typeface="Calibri"/>
              </a:rPr>
              <a:t>Student options:</a:t>
            </a:r>
          </a:p>
        </p:txBody>
      </p:sp>
      <p:sp>
        <p:nvSpPr>
          <p:cNvPr id="5" name="Rectangle 4">
            <a:extLst>
              <a:ext uri="{FF2B5EF4-FFF2-40B4-BE49-F238E27FC236}">
                <a16:creationId xmlns:a16="http://schemas.microsoft.com/office/drawing/2014/main" id="{8F54D95E-C591-2AD1-1191-6B413B865833}"/>
              </a:ext>
            </a:extLst>
          </p:cNvPr>
          <p:cNvSpPr/>
          <p:nvPr/>
        </p:nvSpPr>
        <p:spPr>
          <a:xfrm>
            <a:off x="0" y="6512010"/>
            <a:ext cx="12192000" cy="438662"/>
          </a:xfrm>
          <a:prstGeom prst="rect">
            <a:avLst/>
          </a:prstGeom>
          <a:solidFill>
            <a:srgbClr val="0024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839395C-1BE9-A2CC-9640-A52C2CD64188}"/>
              </a:ext>
            </a:extLst>
          </p:cNvPr>
          <p:cNvSpPr txBox="1"/>
          <p:nvPr/>
        </p:nvSpPr>
        <p:spPr>
          <a:xfrm>
            <a:off x="540450" y="1186261"/>
            <a:ext cx="9159752" cy="769441"/>
          </a:xfrm>
          <a:prstGeom prst="rect">
            <a:avLst/>
          </a:prstGeom>
          <a:noFill/>
        </p:spPr>
        <p:txBody>
          <a:bodyPr wrap="none" lIns="91440" tIns="45720" rIns="91440" bIns="45720" rtlCol="0" anchor="t">
            <a:spAutoFit/>
          </a:bodyPr>
          <a:lstStyle/>
          <a:p>
            <a:r>
              <a:rPr lang="en-ZA" sz="2200" dirty="0">
                <a:solidFill>
                  <a:srgbClr val="012169"/>
                </a:solidFill>
                <a:latin typeface="Arial"/>
                <a:cs typeface="Calibri"/>
              </a:rPr>
              <a:t>Student pathways: </a:t>
            </a:r>
            <a:r>
              <a:rPr lang="en-US" sz="2200" dirty="0">
                <a:solidFill>
                  <a:srgbClr val="012169"/>
                </a:solidFill>
                <a:latin typeface="Arial"/>
                <a:cs typeface="Calibri"/>
              </a:rPr>
              <a:t>Group 2 candidates (for IELTS (or equivalent) ≥ 5.5):</a:t>
            </a:r>
          </a:p>
          <a:p>
            <a:r>
              <a:rPr lang="en-US" sz="2200" dirty="0">
                <a:solidFill>
                  <a:srgbClr val="012169"/>
                </a:solidFill>
                <a:latin typeface="Arial"/>
                <a:cs typeface="Calibri"/>
              </a:rPr>
              <a:t>3 core + 2 elective (20-credit) + 2 elective (10-credit)</a:t>
            </a:r>
          </a:p>
        </p:txBody>
      </p:sp>
      <p:pic>
        <p:nvPicPr>
          <p:cNvPr id="7" name="Picture 6">
            <a:extLst>
              <a:ext uri="{FF2B5EF4-FFF2-40B4-BE49-F238E27FC236}">
                <a16:creationId xmlns:a16="http://schemas.microsoft.com/office/drawing/2014/main" id="{8E856053-8D62-4AAD-D615-E5B6356993BD}"/>
              </a:ext>
            </a:extLst>
          </p:cNvPr>
          <p:cNvPicPr>
            <a:picLocks noChangeAspect="1"/>
          </p:cNvPicPr>
          <p:nvPr/>
        </p:nvPicPr>
        <p:blipFill>
          <a:blip r:embed="rId2"/>
          <a:stretch>
            <a:fillRect/>
          </a:stretch>
        </p:blipFill>
        <p:spPr>
          <a:xfrm>
            <a:off x="592704" y="1924430"/>
            <a:ext cx="10249989" cy="4312632"/>
          </a:xfrm>
          <a:prstGeom prst="rect">
            <a:avLst/>
          </a:prstGeom>
        </p:spPr>
      </p:pic>
    </p:spTree>
    <p:extLst>
      <p:ext uri="{BB962C8B-B14F-4D97-AF65-F5344CB8AC3E}">
        <p14:creationId xmlns:p14="http://schemas.microsoft.com/office/powerpoint/2010/main" val="2256526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FAC8343-C24C-6E8A-36A5-21C0BBEA2075}"/>
              </a:ext>
            </a:extLst>
          </p:cNvPr>
          <p:cNvGraphicFramePr>
            <a:graphicFrameLocks noGrp="1"/>
          </p:cNvGraphicFramePr>
          <p:nvPr>
            <p:extLst>
              <p:ext uri="{D42A27DB-BD31-4B8C-83A1-F6EECF244321}">
                <p14:modId xmlns:p14="http://schemas.microsoft.com/office/powerpoint/2010/main" val="1515113793"/>
              </p:ext>
            </p:extLst>
          </p:nvPr>
        </p:nvGraphicFramePr>
        <p:xfrm>
          <a:off x="435350" y="1917093"/>
          <a:ext cx="11277600" cy="2481840"/>
        </p:xfrm>
        <a:graphic>
          <a:graphicData uri="http://schemas.openxmlformats.org/drawingml/2006/table">
            <a:tbl>
              <a:tblPr firstRow="1" bandRow="1">
                <a:tableStyleId>{5C22544A-7EE6-4342-B048-85BDC9FD1C3A}</a:tableStyleId>
              </a:tblPr>
              <a:tblGrid>
                <a:gridCol w="3145971">
                  <a:extLst>
                    <a:ext uri="{9D8B030D-6E8A-4147-A177-3AD203B41FA5}">
                      <a16:colId xmlns:a16="http://schemas.microsoft.com/office/drawing/2014/main" val="3798074986"/>
                    </a:ext>
                  </a:extLst>
                </a:gridCol>
                <a:gridCol w="1153886">
                  <a:extLst>
                    <a:ext uri="{9D8B030D-6E8A-4147-A177-3AD203B41FA5}">
                      <a16:colId xmlns:a16="http://schemas.microsoft.com/office/drawing/2014/main" val="3218613275"/>
                    </a:ext>
                  </a:extLst>
                </a:gridCol>
                <a:gridCol w="4158343">
                  <a:extLst>
                    <a:ext uri="{9D8B030D-6E8A-4147-A177-3AD203B41FA5}">
                      <a16:colId xmlns:a16="http://schemas.microsoft.com/office/drawing/2014/main" val="3630097213"/>
                    </a:ext>
                  </a:extLst>
                </a:gridCol>
                <a:gridCol w="2819400">
                  <a:extLst>
                    <a:ext uri="{9D8B030D-6E8A-4147-A177-3AD203B41FA5}">
                      <a16:colId xmlns:a16="http://schemas.microsoft.com/office/drawing/2014/main" val="3621095691"/>
                    </a:ext>
                  </a:extLst>
                </a:gridCol>
              </a:tblGrid>
              <a:tr h="370840">
                <a:tc>
                  <a:txBody>
                    <a:bodyPr/>
                    <a:lstStyle/>
                    <a:p>
                      <a:pPr algn="ctr"/>
                      <a:r>
                        <a:rPr lang="en-US" dirty="0">
                          <a:latin typeface="Arial" panose="020B0604020202020204" pitchFamily="34" charset="0"/>
                          <a:cs typeface="Arial" panose="020B0604020202020204" pitchFamily="34" charset="0"/>
                        </a:rPr>
                        <a:t>Unit</a:t>
                      </a:r>
                      <a:endParaRPr lang="en-GB"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Credit</a:t>
                      </a:r>
                      <a:endParaRPr lang="en-GB"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Assessment Method</a:t>
                      </a:r>
                      <a:endParaRPr lang="en-GB"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Changes</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77067203"/>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kern="100" dirty="0">
                          <a:solidFill>
                            <a:srgbClr val="002463"/>
                          </a:solidFill>
                          <a:effectLst/>
                          <a:latin typeface="+mj-lt"/>
                        </a:rPr>
                        <a:t>Developing English Language Skills </a:t>
                      </a:r>
                    </a:p>
                    <a:p>
                      <a:endParaRPr lang="en-GB" sz="1400" kern="100" dirty="0">
                        <a:solidFill>
                          <a:srgbClr val="002463"/>
                        </a:solidFill>
                        <a:effectLst/>
                        <a:latin typeface="+mj-lt"/>
                        <a:ea typeface="Calibri" panose="020F0502020204030204" pitchFamily="34" charset="0"/>
                        <a:cs typeface="Times New Roman" panose="02020603050405020304" pitchFamily="18" charset="0"/>
                      </a:endParaRPr>
                    </a:p>
                  </a:txBody>
                  <a:tcPr marL="73442" marR="73442" marT="0" marB="0"/>
                </a:tc>
                <a:tc>
                  <a:txBody>
                    <a:bodyPr/>
                    <a:lstStyle/>
                    <a:p>
                      <a:pPr algn="ctr"/>
                      <a:r>
                        <a:rPr lang="en-US" sz="1400" dirty="0">
                          <a:solidFill>
                            <a:srgbClr val="002463"/>
                          </a:solidFill>
                          <a:latin typeface="Arial" panose="020B0604020202020204" pitchFamily="34" charset="0"/>
                          <a:cs typeface="Arial" panose="020B0604020202020204" pitchFamily="34" charset="0"/>
                        </a:rPr>
                        <a:t>20</a:t>
                      </a:r>
                      <a:endParaRPr lang="en-GB" sz="1400" dirty="0">
                        <a:solidFill>
                          <a:srgbClr val="002463"/>
                        </a:solidFill>
                        <a:latin typeface="Arial" panose="020B0604020202020204" pitchFamily="34" charset="0"/>
                        <a:cs typeface="Arial" panose="020B0604020202020204" pitchFamily="34" charset="0"/>
                      </a:endParaRPr>
                    </a:p>
                  </a:txBody>
                  <a:tcPr/>
                </a:tc>
                <a:tc>
                  <a:txBody>
                    <a:bodyPr/>
                    <a:lstStyle/>
                    <a:p>
                      <a:pPr algn="l"/>
                      <a:r>
                        <a:rPr lang="en-US" sz="1400" dirty="0">
                          <a:solidFill>
                            <a:srgbClr val="002463"/>
                          </a:solidFill>
                          <a:latin typeface="Arial" panose="020B0604020202020204" pitchFamily="34" charset="0"/>
                          <a:cs typeface="Arial" panose="020B0604020202020204" pitchFamily="34" charset="0"/>
                        </a:rPr>
                        <a:t>100% Local exam</a:t>
                      </a:r>
                      <a:endParaRPr lang="en-GB" sz="1400" dirty="0">
                        <a:solidFill>
                          <a:srgbClr val="002463"/>
                        </a:solidFill>
                        <a:latin typeface="Arial" panose="020B0604020202020204" pitchFamily="34" charset="0"/>
                        <a:cs typeface="Arial" panose="020B0604020202020204" pitchFamily="34" charset="0"/>
                      </a:endParaRPr>
                    </a:p>
                  </a:txBody>
                  <a:tcPr/>
                </a:tc>
                <a:tc>
                  <a:txBody>
                    <a:bodyPr/>
                    <a:lstStyle/>
                    <a:p>
                      <a:pPr algn="l"/>
                      <a:r>
                        <a:rPr lang="en-US" sz="1400" dirty="0">
                          <a:solidFill>
                            <a:srgbClr val="002463"/>
                          </a:solidFill>
                          <a:latin typeface="Arial" panose="020B0604020202020204" pitchFamily="34" charset="0"/>
                          <a:cs typeface="Arial" panose="020B0604020202020204" pitchFamily="34" charset="0"/>
                        </a:rPr>
                        <a:t>New content, slides for all lessons and more flexibility</a:t>
                      </a:r>
                      <a:endParaRPr lang="en-GB" sz="1400" dirty="0">
                        <a:solidFill>
                          <a:srgbClr val="002463"/>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55289008"/>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r>
                        <a:rPr lang="en-GB" sz="1400" kern="100" dirty="0">
                          <a:solidFill>
                            <a:srgbClr val="002463"/>
                          </a:solidFill>
                          <a:effectLst/>
                          <a:latin typeface="+mj-lt"/>
                          <a:ea typeface="+mn-ea"/>
                          <a:cs typeface="+mn-cs"/>
                        </a:rPr>
                        <a:t>English for Academic Purposes</a:t>
                      </a:r>
                    </a:p>
                    <a:p>
                      <a:pPr marL="0" algn="l" defTabSz="914400" rtl="0" eaLnBrk="1" latinLnBrk="0" hangingPunct="1"/>
                      <a:endParaRPr lang="en-GB" sz="1400" kern="100" dirty="0">
                        <a:solidFill>
                          <a:srgbClr val="002463"/>
                        </a:solidFill>
                        <a:effectLst/>
                        <a:latin typeface="+mj-lt"/>
                        <a:ea typeface="+mn-ea"/>
                        <a:cs typeface="+mn-cs"/>
                      </a:endParaRPr>
                    </a:p>
                  </a:txBody>
                  <a:tcPr marL="99320" marR="99320" marT="49660" marB="49660" anchor="ctr"/>
                </a:tc>
                <a:tc>
                  <a:txBody>
                    <a:bodyPr/>
                    <a:lstStyle/>
                    <a:p>
                      <a:pPr algn="ctr"/>
                      <a:r>
                        <a:rPr lang="en-US" sz="1400" dirty="0">
                          <a:solidFill>
                            <a:srgbClr val="002463"/>
                          </a:solidFill>
                          <a:latin typeface="Arial" panose="020B0604020202020204" pitchFamily="34" charset="0"/>
                          <a:cs typeface="Arial" panose="020B0604020202020204" pitchFamily="34" charset="0"/>
                        </a:rPr>
                        <a:t>30</a:t>
                      </a:r>
                      <a:endParaRPr lang="en-GB" sz="1400" dirty="0">
                        <a:solidFill>
                          <a:srgbClr val="002463"/>
                        </a:solidFill>
                        <a:latin typeface="Arial" panose="020B0604020202020204" pitchFamily="34" charset="0"/>
                        <a:cs typeface="Arial" panose="020B0604020202020204" pitchFamily="34" charset="0"/>
                      </a:endParaRPr>
                    </a:p>
                  </a:txBody>
                  <a:tcPr/>
                </a:tc>
                <a:tc>
                  <a:txBody>
                    <a:bodyPr/>
                    <a:lstStyle/>
                    <a:p>
                      <a:pPr marL="0" indent="0" algn="l">
                        <a:buFont typeface="Arial" panose="020B0604020202020204" pitchFamily="34" charset="0"/>
                        <a:buNone/>
                      </a:pPr>
                      <a:r>
                        <a:rPr lang="en-US" sz="1400" i="0" kern="100" dirty="0">
                          <a:solidFill>
                            <a:srgbClr val="002463"/>
                          </a:solidFill>
                          <a:effectLst/>
                          <a:latin typeface="Arial" panose="020B0604020202020204" pitchFamily="34" charset="0"/>
                          <a:ea typeface="Calibri" panose="020F0502020204030204" pitchFamily="34" charset="0"/>
                          <a:cs typeface="Arial" panose="020B0604020202020204" pitchFamily="34" charset="0"/>
                        </a:rPr>
                        <a:t>75% Local exam</a:t>
                      </a:r>
                    </a:p>
                    <a:p>
                      <a:pPr marL="0" indent="0" algn="l">
                        <a:buFont typeface="Arial" panose="020B0604020202020204" pitchFamily="34" charset="0"/>
                        <a:buNone/>
                      </a:pPr>
                      <a:r>
                        <a:rPr lang="en-US" sz="1400" i="0" kern="100" dirty="0">
                          <a:solidFill>
                            <a:srgbClr val="002463"/>
                          </a:solidFill>
                          <a:effectLst/>
                          <a:latin typeface="Arial" panose="020B0604020202020204" pitchFamily="34" charset="0"/>
                          <a:ea typeface="Calibri" panose="020F0502020204030204" pitchFamily="34" charset="0"/>
                          <a:cs typeface="Arial" panose="020B0604020202020204" pitchFamily="34" charset="0"/>
                        </a:rPr>
                        <a:t>25% Global assignment</a:t>
                      </a:r>
                    </a:p>
                  </a:txBody>
                  <a:tcPr/>
                </a:tc>
                <a:tc>
                  <a:txBody>
                    <a:bodyPr/>
                    <a:lstStyle/>
                    <a:p>
                      <a:pPr algn="l"/>
                      <a:r>
                        <a:rPr lang="en-US" sz="1400" dirty="0">
                          <a:solidFill>
                            <a:srgbClr val="002463"/>
                          </a:solidFill>
                          <a:latin typeface="Arial" panose="020B0604020202020204" pitchFamily="34" charset="0"/>
                          <a:cs typeface="Arial" panose="020B0604020202020204" pitchFamily="34" charset="0"/>
                        </a:rPr>
                        <a:t>New content, slides for all lessons and more flexibility</a:t>
                      </a:r>
                      <a:endParaRPr lang="en-GB" sz="1400" dirty="0">
                        <a:solidFill>
                          <a:srgbClr val="002463"/>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72272467"/>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kern="100" dirty="0">
                          <a:solidFill>
                            <a:srgbClr val="002463"/>
                          </a:solidFill>
                          <a:effectLst/>
                          <a:latin typeface="+mj-lt"/>
                        </a:rPr>
                        <a:t>Maths for University Study  </a:t>
                      </a:r>
                    </a:p>
                    <a:p>
                      <a:endParaRPr lang="en-GB" sz="1400" kern="100" dirty="0">
                        <a:solidFill>
                          <a:srgbClr val="002463"/>
                        </a:solidFill>
                        <a:effectLst/>
                        <a:latin typeface="+mj-lt"/>
                        <a:ea typeface="Calibri" panose="020F0502020204030204" pitchFamily="34" charset="0"/>
                        <a:cs typeface="Times New Roman" panose="02020603050405020304" pitchFamily="18" charset="0"/>
                      </a:endParaRPr>
                    </a:p>
                  </a:txBody>
                  <a:tcPr marL="73442" marR="73442" marT="0" marB="0"/>
                </a:tc>
                <a:tc>
                  <a:txBody>
                    <a:bodyPr/>
                    <a:lstStyle/>
                    <a:p>
                      <a:pPr algn="ctr"/>
                      <a:r>
                        <a:rPr lang="en-US" sz="1400" dirty="0">
                          <a:solidFill>
                            <a:srgbClr val="002463"/>
                          </a:solidFill>
                          <a:latin typeface="Arial" panose="020B0604020202020204" pitchFamily="34" charset="0"/>
                          <a:cs typeface="Arial" panose="020B0604020202020204" pitchFamily="34" charset="0"/>
                        </a:rPr>
                        <a:t>10</a:t>
                      </a:r>
                      <a:endParaRPr lang="en-GB" sz="1400" dirty="0">
                        <a:solidFill>
                          <a:srgbClr val="002463"/>
                        </a:solidFill>
                        <a:latin typeface="Arial" panose="020B0604020202020204" pitchFamily="34" charset="0"/>
                        <a:cs typeface="Arial" panose="020B0604020202020204" pitchFamily="34" charset="0"/>
                      </a:endParaRPr>
                    </a:p>
                  </a:txBody>
                  <a:tcPr/>
                </a:tc>
                <a:tc>
                  <a:txBody>
                    <a:bodyPr/>
                    <a:lstStyle/>
                    <a:p>
                      <a:pPr marL="0" indent="0" algn="l">
                        <a:buFont typeface="Arial" panose="020B0604020202020204" pitchFamily="34" charset="0"/>
                        <a:buNone/>
                      </a:pPr>
                      <a:r>
                        <a:rPr lang="en-US" sz="1400" i="0" kern="100" dirty="0">
                          <a:solidFill>
                            <a:srgbClr val="002463"/>
                          </a:solidFill>
                          <a:effectLst/>
                          <a:latin typeface="Arial" panose="020B0604020202020204" pitchFamily="34" charset="0"/>
                          <a:ea typeface="Calibri" panose="020F0502020204030204" pitchFamily="34" charset="0"/>
                          <a:cs typeface="Arial" panose="020B0604020202020204" pitchFamily="34" charset="0"/>
                        </a:rPr>
                        <a:t>Exam 1: 35% Global exam</a:t>
                      </a:r>
                    </a:p>
                    <a:p>
                      <a:pPr marL="0" indent="0" algn="l">
                        <a:buFont typeface="Arial" panose="020B0604020202020204" pitchFamily="34" charset="0"/>
                        <a:buNone/>
                      </a:pPr>
                      <a:r>
                        <a:rPr lang="en-US" sz="1400" i="0" kern="100" dirty="0">
                          <a:solidFill>
                            <a:srgbClr val="002463"/>
                          </a:solidFill>
                          <a:effectLst/>
                          <a:latin typeface="Arial" panose="020B0604020202020204" pitchFamily="34" charset="0"/>
                          <a:ea typeface="Calibri" panose="020F0502020204030204" pitchFamily="34" charset="0"/>
                          <a:cs typeface="Arial" panose="020B0604020202020204" pitchFamily="34" charset="0"/>
                        </a:rPr>
                        <a:t>Exam 2: 65% Global exam</a:t>
                      </a:r>
                    </a:p>
                  </a:txBody>
                  <a:tcPr marL="56333" marR="56333" marT="0" marB="0"/>
                </a:tc>
                <a:tc>
                  <a:txBody>
                    <a:bodyPr/>
                    <a:lstStyle/>
                    <a:p>
                      <a:pPr algn="l"/>
                      <a:r>
                        <a:rPr lang="en-US" sz="1400" dirty="0">
                          <a:solidFill>
                            <a:srgbClr val="002463"/>
                          </a:solidFill>
                          <a:latin typeface="Arial" panose="020B0604020202020204" pitchFamily="34" charset="0"/>
                          <a:cs typeface="Arial" panose="020B0604020202020204" pitchFamily="34" charset="0"/>
                        </a:rPr>
                        <a:t>New content</a:t>
                      </a:r>
                      <a:endParaRPr lang="en-GB" sz="1400" dirty="0">
                        <a:solidFill>
                          <a:srgbClr val="002463"/>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28399631"/>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kern="100" dirty="0">
                          <a:solidFill>
                            <a:srgbClr val="002463"/>
                          </a:solidFill>
                          <a:effectLst/>
                          <a:latin typeface="+mj-lt"/>
                        </a:rPr>
                        <a:t>Research and Study Skills for University Study</a:t>
                      </a:r>
                    </a:p>
                    <a:p>
                      <a:endParaRPr lang="en-GB" sz="1400" kern="100" dirty="0">
                        <a:solidFill>
                          <a:srgbClr val="002463"/>
                        </a:solidFill>
                        <a:effectLst/>
                        <a:latin typeface="+mj-lt"/>
                        <a:ea typeface="Calibri" panose="020F0502020204030204" pitchFamily="34" charset="0"/>
                        <a:cs typeface="Times New Roman" panose="02020603050405020304" pitchFamily="18" charset="0"/>
                      </a:endParaRPr>
                    </a:p>
                  </a:txBody>
                  <a:tcPr marL="73442" marR="73442" marT="0" marB="0"/>
                </a:tc>
                <a:tc>
                  <a:txBody>
                    <a:bodyPr/>
                    <a:lstStyle/>
                    <a:p>
                      <a:pPr algn="ctr"/>
                      <a:r>
                        <a:rPr lang="en-US" sz="1400" dirty="0">
                          <a:solidFill>
                            <a:srgbClr val="002463"/>
                          </a:solidFill>
                          <a:latin typeface="Arial" panose="020B0604020202020204" pitchFamily="34" charset="0"/>
                          <a:cs typeface="Arial" panose="020B0604020202020204" pitchFamily="34" charset="0"/>
                        </a:rPr>
                        <a:t>20</a:t>
                      </a:r>
                      <a:endParaRPr lang="en-GB" sz="1400" dirty="0">
                        <a:solidFill>
                          <a:srgbClr val="002463"/>
                        </a:solidFill>
                        <a:latin typeface="Arial" panose="020B0604020202020204" pitchFamily="34" charset="0"/>
                        <a:cs typeface="Arial" panose="020B0604020202020204" pitchFamily="34" charset="0"/>
                      </a:endParaRPr>
                    </a:p>
                  </a:txBody>
                  <a:tcPr/>
                </a:tc>
                <a:tc>
                  <a:txBody>
                    <a:bodyPr/>
                    <a:lstStyle/>
                    <a:p>
                      <a:pPr marL="0" indent="0" algn="l">
                        <a:buFont typeface="Arial" panose="020B0604020202020204" pitchFamily="34" charset="0"/>
                        <a:buNone/>
                      </a:pPr>
                      <a:r>
                        <a:rPr lang="en-US" sz="1400" i="0" kern="100" dirty="0">
                          <a:solidFill>
                            <a:srgbClr val="002463"/>
                          </a:solidFill>
                          <a:effectLst/>
                          <a:latin typeface="Arial" panose="020B0604020202020204" pitchFamily="34" charset="0"/>
                          <a:ea typeface="Calibri" panose="020F0502020204030204" pitchFamily="34" charset="0"/>
                          <a:cs typeface="Arial" panose="020B0604020202020204" pitchFamily="34" charset="0"/>
                        </a:rPr>
                        <a:t>75% Global assignment</a:t>
                      </a:r>
                    </a:p>
                    <a:p>
                      <a:pPr marL="0" indent="0" algn="l">
                        <a:buFont typeface="Arial" panose="020B0604020202020204" pitchFamily="34" charset="0"/>
                        <a:buNone/>
                      </a:pPr>
                      <a:r>
                        <a:rPr lang="en-US" sz="1400" i="0" kern="100" dirty="0">
                          <a:solidFill>
                            <a:srgbClr val="002463"/>
                          </a:solidFill>
                          <a:effectLst/>
                          <a:latin typeface="Arial" panose="020B0604020202020204" pitchFamily="34" charset="0"/>
                          <a:ea typeface="Calibri" panose="020F0502020204030204" pitchFamily="34" charset="0"/>
                          <a:cs typeface="Arial" panose="020B0604020202020204" pitchFamily="34" charset="0"/>
                        </a:rPr>
                        <a:t>25% Local exam </a:t>
                      </a:r>
                    </a:p>
                  </a:txBody>
                  <a:tcPr marL="56333" marR="56333" marT="0" marB="0"/>
                </a:tc>
                <a:tc>
                  <a:txBody>
                    <a:bodyPr/>
                    <a:lstStyle/>
                    <a:p>
                      <a:pPr algn="l"/>
                      <a:r>
                        <a:rPr lang="en-US" sz="1400" dirty="0">
                          <a:solidFill>
                            <a:srgbClr val="002463"/>
                          </a:solidFill>
                          <a:latin typeface="Arial" panose="020B0604020202020204" pitchFamily="34" charset="0"/>
                          <a:cs typeface="Arial" panose="020B0604020202020204" pitchFamily="34" charset="0"/>
                        </a:rPr>
                        <a:t>Current and up to date content with new content added</a:t>
                      </a:r>
                      <a:endParaRPr lang="en-GB" sz="1400" dirty="0">
                        <a:solidFill>
                          <a:srgbClr val="002463"/>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33125448"/>
                  </a:ext>
                </a:extLst>
              </a:tr>
            </a:tbl>
          </a:graphicData>
        </a:graphic>
      </p:graphicFrame>
      <p:sp>
        <p:nvSpPr>
          <p:cNvPr id="4" name="TextBox 3">
            <a:extLst>
              <a:ext uri="{FF2B5EF4-FFF2-40B4-BE49-F238E27FC236}">
                <a16:creationId xmlns:a16="http://schemas.microsoft.com/office/drawing/2014/main" id="{AB8F0E9E-0CA6-8AC0-406D-8F0C6D75D197}"/>
              </a:ext>
            </a:extLst>
          </p:cNvPr>
          <p:cNvSpPr txBox="1"/>
          <p:nvPr/>
        </p:nvSpPr>
        <p:spPr>
          <a:xfrm>
            <a:off x="435350" y="289358"/>
            <a:ext cx="9511074" cy="646331"/>
          </a:xfrm>
          <a:prstGeom prst="rect">
            <a:avLst/>
          </a:prstGeom>
          <a:noFill/>
        </p:spPr>
        <p:txBody>
          <a:bodyPr wrap="square" rtlCol="0">
            <a:spAutoFit/>
          </a:bodyPr>
          <a:lstStyle/>
          <a:p>
            <a:r>
              <a:rPr lang="en-ZA" sz="3600" b="1" dirty="0">
                <a:solidFill>
                  <a:srgbClr val="012169"/>
                </a:solidFill>
                <a:latin typeface="Arial"/>
                <a:cs typeface="Arial"/>
              </a:rPr>
              <a:t>Unit changes – core:</a:t>
            </a:r>
          </a:p>
        </p:txBody>
      </p:sp>
    </p:spTree>
    <p:extLst>
      <p:ext uri="{BB962C8B-B14F-4D97-AF65-F5344CB8AC3E}">
        <p14:creationId xmlns:p14="http://schemas.microsoft.com/office/powerpoint/2010/main" val="777847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FAC8343-C24C-6E8A-36A5-21C0BBEA2075}"/>
              </a:ext>
            </a:extLst>
          </p:cNvPr>
          <p:cNvGraphicFramePr>
            <a:graphicFrameLocks noGrp="1"/>
          </p:cNvGraphicFramePr>
          <p:nvPr>
            <p:extLst>
              <p:ext uri="{D42A27DB-BD31-4B8C-83A1-F6EECF244321}">
                <p14:modId xmlns:p14="http://schemas.microsoft.com/office/powerpoint/2010/main" val="2851116339"/>
              </p:ext>
            </p:extLst>
          </p:nvPr>
        </p:nvGraphicFramePr>
        <p:xfrm>
          <a:off x="435350" y="1372808"/>
          <a:ext cx="11277600" cy="4886960"/>
        </p:xfrm>
        <a:graphic>
          <a:graphicData uri="http://schemas.openxmlformats.org/drawingml/2006/table">
            <a:tbl>
              <a:tblPr firstRow="1" bandRow="1">
                <a:tableStyleId>{5C22544A-7EE6-4342-B048-85BDC9FD1C3A}</a:tableStyleId>
              </a:tblPr>
              <a:tblGrid>
                <a:gridCol w="3145971">
                  <a:extLst>
                    <a:ext uri="{9D8B030D-6E8A-4147-A177-3AD203B41FA5}">
                      <a16:colId xmlns:a16="http://schemas.microsoft.com/office/drawing/2014/main" val="3798074986"/>
                    </a:ext>
                  </a:extLst>
                </a:gridCol>
                <a:gridCol w="1153886">
                  <a:extLst>
                    <a:ext uri="{9D8B030D-6E8A-4147-A177-3AD203B41FA5}">
                      <a16:colId xmlns:a16="http://schemas.microsoft.com/office/drawing/2014/main" val="3218613275"/>
                    </a:ext>
                  </a:extLst>
                </a:gridCol>
                <a:gridCol w="4158343">
                  <a:extLst>
                    <a:ext uri="{9D8B030D-6E8A-4147-A177-3AD203B41FA5}">
                      <a16:colId xmlns:a16="http://schemas.microsoft.com/office/drawing/2014/main" val="3630097213"/>
                    </a:ext>
                  </a:extLst>
                </a:gridCol>
                <a:gridCol w="2819400">
                  <a:extLst>
                    <a:ext uri="{9D8B030D-6E8A-4147-A177-3AD203B41FA5}">
                      <a16:colId xmlns:a16="http://schemas.microsoft.com/office/drawing/2014/main" val="3621095691"/>
                    </a:ext>
                  </a:extLst>
                </a:gridCol>
              </a:tblGrid>
              <a:tr h="370840">
                <a:tc>
                  <a:txBody>
                    <a:bodyPr/>
                    <a:lstStyle/>
                    <a:p>
                      <a:pPr algn="ctr"/>
                      <a:r>
                        <a:rPr lang="en-US" dirty="0">
                          <a:latin typeface="Arial" panose="020B0604020202020204" pitchFamily="34" charset="0"/>
                          <a:cs typeface="Arial" panose="020B0604020202020204" pitchFamily="34" charset="0"/>
                        </a:rPr>
                        <a:t>Unit</a:t>
                      </a:r>
                      <a:endParaRPr lang="en-GB"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Credit</a:t>
                      </a:r>
                      <a:endParaRPr lang="en-GB"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Assessment Method</a:t>
                      </a:r>
                      <a:endParaRPr lang="en-GB"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Changes</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77067203"/>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kern="100" dirty="0">
                          <a:solidFill>
                            <a:srgbClr val="002463"/>
                          </a:solidFill>
                          <a:effectLst/>
                          <a:latin typeface="Arial" panose="020B0604020202020204" pitchFamily="34" charset="0"/>
                          <a:cs typeface="Arial" panose="020B0604020202020204" pitchFamily="34" charset="0"/>
                        </a:rPr>
                        <a:t>Law for University Study</a:t>
                      </a:r>
                    </a:p>
                  </a:txBody>
                  <a:tcPr marL="56333" marR="56333" marT="0" marB="0"/>
                </a:tc>
                <a:tc>
                  <a:txBody>
                    <a:bodyPr/>
                    <a:lstStyle/>
                    <a:p>
                      <a:pPr algn="ctr"/>
                      <a:r>
                        <a:rPr lang="en-US" sz="1200" dirty="0">
                          <a:solidFill>
                            <a:srgbClr val="002463"/>
                          </a:solidFill>
                          <a:latin typeface="Arial" panose="020B0604020202020204" pitchFamily="34" charset="0"/>
                          <a:cs typeface="Arial" panose="020B0604020202020204" pitchFamily="34" charset="0"/>
                        </a:rPr>
                        <a:t>20</a:t>
                      </a:r>
                      <a:endParaRPr lang="en-GB" sz="1200" dirty="0">
                        <a:solidFill>
                          <a:srgbClr val="002463"/>
                        </a:solidFill>
                        <a:latin typeface="Arial" panose="020B0604020202020204" pitchFamily="34" charset="0"/>
                        <a:cs typeface="Arial" panose="020B0604020202020204" pitchFamily="34" charset="0"/>
                      </a:endParaRPr>
                    </a:p>
                  </a:txBody>
                  <a:tcPr/>
                </a:tc>
                <a:tc>
                  <a:txBody>
                    <a:bodyPr/>
                    <a:lstStyle/>
                    <a:p>
                      <a:pPr algn="l"/>
                      <a:r>
                        <a:rPr lang="en-US" sz="1200" dirty="0">
                          <a:solidFill>
                            <a:srgbClr val="002463"/>
                          </a:solidFill>
                          <a:latin typeface="Arial" panose="020B0604020202020204" pitchFamily="34" charset="0"/>
                          <a:cs typeface="Arial" panose="020B0604020202020204" pitchFamily="34" charset="0"/>
                        </a:rPr>
                        <a:t>100% Global assignment</a:t>
                      </a:r>
                      <a:endParaRPr lang="en-GB" sz="1200" dirty="0">
                        <a:solidFill>
                          <a:srgbClr val="002463"/>
                        </a:solidFill>
                        <a:latin typeface="Arial" panose="020B0604020202020204" pitchFamily="34" charset="0"/>
                        <a:cs typeface="Arial" panose="020B0604020202020204" pitchFamily="34" charset="0"/>
                      </a:endParaRPr>
                    </a:p>
                  </a:txBody>
                  <a:tcPr/>
                </a:tc>
                <a:tc>
                  <a:txBody>
                    <a:bodyPr/>
                    <a:lstStyle/>
                    <a:p>
                      <a:pPr algn="l"/>
                      <a:r>
                        <a:rPr lang="en-US" sz="1200" dirty="0">
                          <a:solidFill>
                            <a:srgbClr val="002463"/>
                          </a:solidFill>
                          <a:latin typeface="Arial" panose="020B0604020202020204" pitchFamily="34" charset="0"/>
                          <a:cs typeface="Arial" panose="020B0604020202020204" pitchFamily="34" charset="0"/>
                        </a:rPr>
                        <a:t>New unit</a:t>
                      </a:r>
                      <a:endParaRPr lang="en-GB" sz="1200" dirty="0">
                        <a:solidFill>
                          <a:srgbClr val="002463"/>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55289008"/>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kern="100" dirty="0">
                          <a:solidFill>
                            <a:srgbClr val="002463"/>
                          </a:solidFill>
                          <a:effectLst/>
                          <a:latin typeface="Arial" panose="020B0604020202020204" pitchFamily="34" charset="0"/>
                          <a:cs typeface="Arial" panose="020B0604020202020204" pitchFamily="34" charset="0"/>
                        </a:rPr>
                        <a:t>Introductory Accounting</a:t>
                      </a:r>
                    </a:p>
                    <a:p>
                      <a:endParaRPr lang="en-GB" sz="1200" kern="100" dirty="0">
                        <a:solidFill>
                          <a:srgbClr val="002463"/>
                        </a:solidFill>
                        <a:effectLst/>
                        <a:latin typeface="Arial" panose="020B0604020202020204" pitchFamily="34" charset="0"/>
                        <a:ea typeface="Calibri" panose="020F0502020204030204" pitchFamily="34" charset="0"/>
                        <a:cs typeface="Arial" panose="020B0604020202020204" pitchFamily="34" charset="0"/>
                      </a:endParaRPr>
                    </a:p>
                  </a:txBody>
                  <a:tcPr marL="56333" marR="56333" marT="0" marB="0"/>
                </a:tc>
                <a:tc>
                  <a:txBody>
                    <a:bodyPr/>
                    <a:lstStyle/>
                    <a:p>
                      <a:pPr algn="ctr"/>
                      <a:r>
                        <a:rPr lang="en-US" sz="1200" dirty="0">
                          <a:solidFill>
                            <a:srgbClr val="002463"/>
                          </a:solidFill>
                          <a:latin typeface="Arial" panose="020B0604020202020204" pitchFamily="34" charset="0"/>
                          <a:cs typeface="Arial" panose="020B0604020202020204" pitchFamily="34" charset="0"/>
                        </a:rPr>
                        <a:t>20</a:t>
                      </a:r>
                      <a:endParaRPr lang="en-GB" sz="1200" dirty="0">
                        <a:solidFill>
                          <a:srgbClr val="002463"/>
                        </a:solidFill>
                        <a:latin typeface="Arial" panose="020B0604020202020204" pitchFamily="34" charset="0"/>
                        <a:cs typeface="Arial" panose="020B0604020202020204" pitchFamily="34" charset="0"/>
                      </a:endParaRPr>
                    </a:p>
                  </a:txBody>
                  <a:tcPr/>
                </a:tc>
                <a:tc>
                  <a:txBody>
                    <a:bodyPr/>
                    <a:lstStyle/>
                    <a:p>
                      <a:pPr marL="0" indent="0" algn="l">
                        <a:buFont typeface="Arial" panose="020B0604020202020204" pitchFamily="34" charset="0"/>
                        <a:buNone/>
                      </a:pPr>
                      <a:r>
                        <a:rPr lang="en-US" sz="1200" i="0" kern="100" dirty="0">
                          <a:solidFill>
                            <a:srgbClr val="002463"/>
                          </a:solidFill>
                          <a:effectLst/>
                          <a:latin typeface="Arial" panose="020B0604020202020204" pitchFamily="34" charset="0"/>
                          <a:ea typeface="Calibri" panose="020F0502020204030204" pitchFamily="34" charset="0"/>
                          <a:cs typeface="Arial" panose="020B0604020202020204" pitchFamily="34" charset="0"/>
                        </a:rPr>
                        <a:t>Exam 1: 25-50% Global exam</a:t>
                      </a:r>
                    </a:p>
                    <a:p>
                      <a:pPr marL="0" indent="0" algn="l">
                        <a:buFont typeface="Arial" panose="020B0604020202020204" pitchFamily="34" charset="0"/>
                        <a:buNone/>
                      </a:pPr>
                      <a:r>
                        <a:rPr lang="en-US" sz="1200" i="0" kern="100" dirty="0">
                          <a:solidFill>
                            <a:srgbClr val="002463"/>
                          </a:solidFill>
                          <a:effectLst/>
                          <a:latin typeface="Arial" panose="020B0604020202020204" pitchFamily="34" charset="0"/>
                          <a:ea typeface="Calibri" panose="020F0502020204030204" pitchFamily="34" charset="0"/>
                          <a:cs typeface="Arial" panose="020B0604020202020204" pitchFamily="34" charset="0"/>
                        </a:rPr>
                        <a:t>Exam 2: 50-75% Global exam</a:t>
                      </a:r>
                    </a:p>
                  </a:txBody>
                  <a:tcPr/>
                </a:tc>
                <a:tc>
                  <a:txBody>
                    <a:bodyPr/>
                    <a:lstStyle/>
                    <a:p>
                      <a:pPr algn="l"/>
                      <a:r>
                        <a:rPr lang="en-US" sz="1200" dirty="0">
                          <a:solidFill>
                            <a:srgbClr val="002463"/>
                          </a:solidFill>
                          <a:latin typeface="Arial" panose="020B0604020202020204" pitchFamily="34" charset="0"/>
                          <a:cs typeface="Arial" panose="020B0604020202020204" pitchFamily="34" charset="0"/>
                        </a:rPr>
                        <a:t>Split unit with new content</a:t>
                      </a:r>
                      <a:endParaRPr lang="en-GB" sz="1200" dirty="0">
                        <a:solidFill>
                          <a:srgbClr val="002463"/>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72272467"/>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kern="100" dirty="0">
                          <a:solidFill>
                            <a:srgbClr val="002463"/>
                          </a:solidFill>
                          <a:effectLst/>
                          <a:latin typeface="Arial" panose="020B0604020202020204" pitchFamily="34" charset="0"/>
                          <a:cs typeface="Arial" panose="020B0604020202020204" pitchFamily="34" charset="0"/>
                        </a:rPr>
                        <a:t>Introductory Economics</a:t>
                      </a:r>
                    </a:p>
                    <a:p>
                      <a:endParaRPr lang="en-GB" sz="1200" kern="100" dirty="0">
                        <a:solidFill>
                          <a:srgbClr val="002463"/>
                        </a:solidFill>
                        <a:effectLst/>
                        <a:latin typeface="Arial" panose="020B0604020202020204" pitchFamily="34" charset="0"/>
                        <a:ea typeface="Calibri" panose="020F0502020204030204" pitchFamily="34" charset="0"/>
                        <a:cs typeface="Arial" panose="020B0604020202020204" pitchFamily="34" charset="0"/>
                      </a:endParaRPr>
                    </a:p>
                  </a:txBody>
                  <a:tcPr marL="56333" marR="56333" marT="0" marB="0"/>
                </a:tc>
                <a:tc>
                  <a:txBody>
                    <a:bodyPr/>
                    <a:lstStyle/>
                    <a:p>
                      <a:pPr algn="ctr"/>
                      <a:r>
                        <a:rPr lang="en-US" sz="1200" dirty="0">
                          <a:solidFill>
                            <a:srgbClr val="002463"/>
                          </a:solidFill>
                          <a:latin typeface="Arial" panose="020B0604020202020204" pitchFamily="34" charset="0"/>
                          <a:cs typeface="Arial" panose="020B0604020202020204" pitchFamily="34" charset="0"/>
                        </a:rPr>
                        <a:t>20</a:t>
                      </a:r>
                      <a:endParaRPr lang="en-GB" sz="1200" dirty="0">
                        <a:solidFill>
                          <a:srgbClr val="002463"/>
                        </a:solidFill>
                        <a:latin typeface="Arial" panose="020B0604020202020204" pitchFamily="34" charset="0"/>
                        <a:cs typeface="Arial" panose="020B0604020202020204" pitchFamily="34" charset="0"/>
                      </a:endParaRPr>
                    </a:p>
                  </a:txBody>
                  <a:tcPr/>
                </a:tc>
                <a:tc>
                  <a:txBody>
                    <a:bodyPr/>
                    <a:lstStyle/>
                    <a:p>
                      <a:pPr marL="0" indent="0" algn="l">
                        <a:buFont typeface="Arial" panose="020B0604020202020204" pitchFamily="34" charset="0"/>
                        <a:buNone/>
                      </a:pPr>
                      <a:r>
                        <a:rPr lang="en-US" sz="1200" i="0" kern="100" dirty="0">
                          <a:solidFill>
                            <a:srgbClr val="002463"/>
                          </a:solidFill>
                          <a:effectLst/>
                          <a:latin typeface="Arial" panose="020B0604020202020204" pitchFamily="34" charset="0"/>
                          <a:ea typeface="Calibri" panose="020F0502020204030204" pitchFamily="34" charset="0"/>
                          <a:cs typeface="Arial" panose="020B0604020202020204" pitchFamily="34" charset="0"/>
                        </a:rPr>
                        <a:t>Exam 1: 25-50% Global exam</a:t>
                      </a:r>
                    </a:p>
                    <a:p>
                      <a:pPr marL="0" indent="0" algn="l">
                        <a:buFont typeface="Arial" panose="020B0604020202020204" pitchFamily="34" charset="0"/>
                        <a:buNone/>
                      </a:pPr>
                      <a:r>
                        <a:rPr lang="en-US" sz="1200" i="0" kern="100" dirty="0">
                          <a:solidFill>
                            <a:srgbClr val="002463"/>
                          </a:solidFill>
                          <a:effectLst/>
                          <a:latin typeface="Arial" panose="020B0604020202020204" pitchFamily="34" charset="0"/>
                          <a:ea typeface="Calibri" panose="020F0502020204030204" pitchFamily="34" charset="0"/>
                          <a:cs typeface="Arial" panose="020B0604020202020204" pitchFamily="34" charset="0"/>
                        </a:rPr>
                        <a:t>Exam 2: 50-75% Global exam</a:t>
                      </a:r>
                    </a:p>
                  </a:txBody>
                  <a:tcPr marL="56333" marR="56333" marT="0" marB="0"/>
                </a:tc>
                <a:tc>
                  <a:txBody>
                    <a:bodyPr/>
                    <a:lstStyle/>
                    <a:p>
                      <a:pPr algn="l"/>
                      <a:r>
                        <a:rPr lang="en-US" sz="1200" dirty="0">
                          <a:solidFill>
                            <a:srgbClr val="002463"/>
                          </a:solidFill>
                          <a:latin typeface="Arial" panose="020B0604020202020204" pitchFamily="34" charset="0"/>
                          <a:cs typeface="Arial" panose="020B0604020202020204" pitchFamily="34" charset="0"/>
                        </a:rPr>
                        <a:t>Split unit with new content</a:t>
                      </a:r>
                      <a:endParaRPr lang="en-GB" sz="1200" dirty="0">
                        <a:solidFill>
                          <a:srgbClr val="002463"/>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28399631"/>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kern="100" dirty="0">
                          <a:solidFill>
                            <a:srgbClr val="002463"/>
                          </a:solidFill>
                          <a:effectLst/>
                          <a:latin typeface="Arial" panose="020B0604020202020204" pitchFamily="34" charset="0"/>
                          <a:cs typeface="Arial" panose="020B0604020202020204" pitchFamily="34" charset="0"/>
                        </a:rPr>
                        <a:t>International Business</a:t>
                      </a:r>
                    </a:p>
                    <a:p>
                      <a:endParaRPr lang="en-GB" sz="1200" kern="100" dirty="0">
                        <a:solidFill>
                          <a:srgbClr val="002463"/>
                        </a:solidFill>
                        <a:effectLst/>
                        <a:latin typeface="Arial" panose="020B0604020202020204" pitchFamily="34" charset="0"/>
                        <a:ea typeface="Calibri" panose="020F0502020204030204" pitchFamily="34" charset="0"/>
                        <a:cs typeface="Arial" panose="020B0604020202020204" pitchFamily="34" charset="0"/>
                      </a:endParaRPr>
                    </a:p>
                  </a:txBody>
                  <a:tcPr marL="56333" marR="56333" marT="0" marB="0"/>
                </a:tc>
                <a:tc>
                  <a:txBody>
                    <a:bodyPr/>
                    <a:lstStyle/>
                    <a:p>
                      <a:pPr algn="ctr"/>
                      <a:r>
                        <a:rPr lang="en-US" sz="1200" dirty="0">
                          <a:solidFill>
                            <a:srgbClr val="002463"/>
                          </a:solidFill>
                          <a:latin typeface="Arial" panose="020B0604020202020204" pitchFamily="34" charset="0"/>
                          <a:cs typeface="Arial" panose="020B0604020202020204" pitchFamily="34" charset="0"/>
                        </a:rPr>
                        <a:t>20</a:t>
                      </a:r>
                      <a:endParaRPr lang="en-GB" sz="1200" dirty="0">
                        <a:solidFill>
                          <a:srgbClr val="002463"/>
                        </a:solidFill>
                        <a:latin typeface="Arial" panose="020B0604020202020204" pitchFamily="34" charset="0"/>
                        <a:cs typeface="Arial" panose="020B0604020202020204" pitchFamily="34" charset="0"/>
                      </a:endParaRPr>
                    </a:p>
                  </a:txBody>
                  <a:tcPr/>
                </a:tc>
                <a:tc>
                  <a:txBody>
                    <a:bodyPr/>
                    <a:lstStyle/>
                    <a:p>
                      <a:pPr marL="0" indent="0" algn="l">
                        <a:buFont typeface="Arial" panose="020B0604020202020204" pitchFamily="34" charset="0"/>
                        <a:buNone/>
                      </a:pPr>
                      <a:r>
                        <a:rPr lang="en-US" sz="1200" i="0" kern="100" dirty="0">
                          <a:solidFill>
                            <a:srgbClr val="002463"/>
                          </a:solidFill>
                          <a:effectLst/>
                          <a:latin typeface="Arial" panose="020B0604020202020204" pitchFamily="34" charset="0"/>
                          <a:ea typeface="Calibri" panose="020F0502020204030204" pitchFamily="34" charset="0"/>
                          <a:cs typeface="Arial" panose="020B0604020202020204" pitchFamily="34" charset="0"/>
                        </a:rPr>
                        <a:t>60% Global assignment</a:t>
                      </a:r>
                    </a:p>
                    <a:p>
                      <a:pPr marL="0" indent="0" algn="l">
                        <a:buFont typeface="Arial" panose="020B0604020202020204" pitchFamily="34" charset="0"/>
                        <a:buNone/>
                      </a:pPr>
                      <a:r>
                        <a:rPr lang="en-US" sz="1200" i="0" kern="100" dirty="0">
                          <a:solidFill>
                            <a:srgbClr val="002463"/>
                          </a:solidFill>
                          <a:effectLst/>
                          <a:latin typeface="Arial" panose="020B0604020202020204" pitchFamily="34" charset="0"/>
                          <a:ea typeface="Calibri" panose="020F0502020204030204" pitchFamily="34" charset="0"/>
                          <a:cs typeface="Arial" panose="020B0604020202020204" pitchFamily="34" charset="0"/>
                        </a:rPr>
                        <a:t>40% Global exam </a:t>
                      </a:r>
                    </a:p>
                  </a:txBody>
                  <a:tcPr marL="56333" marR="56333" marT="0" marB="0"/>
                </a:tc>
                <a:tc>
                  <a:txBody>
                    <a:bodyPr/>
                    <a:lstStyle/>
                    <a:p>
                      <a:pPr algn="l"/>
                      <a:r>
                        <a:rPr lang="en-US" sz="1200" dirty="0">
                          <a:solidFill>
                            <a:srgbClr val="002463"/>
                          </a:solidFill>
                          <a:latin typeface="Arial" panose="020B0604020202020204" pitchFamily="34" charset="0"/>
                          <a:cs typeface="Arial" panose="020B0604020202020204" pitchFamily="34" charset="0"/>
                        </a:rPr>
                        <a:t>Current and up to date content with new content added</a:t>
                      </a:r>
                      <a:endParaRPr lang="en-GB" sz="1200" dirty="0">
                        <a:solidFill>
                          <a:srgbClr val="002463"/>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33125448"/>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kern="100" dirty="0">
                          <a:solidFill>
                            <a:srgbClr val="002463"/>
                          </a:solidFill>
                          <a:effectLst/>
                          <a:latin typeface="Arial" panose="020B0604020202020204" pitchFamily="34" charset="0"/>
                          <a:cs typeface="Arial" panose="020B0604020202020204" pitchFamily="34" charset="0"/>
                        </a:rPr>
                        <a:t>Further Maths for University Study</a:t>
                      </a:r>
                    </a:p>
                    <a:p>
                      <a:endParaRPr lang="en-GB" sz="1200" kern="100" dirty="0">
                        <a:solidFill>
                          <a:srgbClr val="002463"/>
                        </a:solidFill>
                        <a:effectLst/>
                        <a:latin typeface="Arial" panose="020B0604020202020204" pitchFamily="34" charset="0"/>
                        <a:ea typeface="Calibri" panose="020F0502020204030204" pitchFamily="34" charset="0"/>
                        <a:cs typeface="Arial" panose="020B0604020202020204" pitchFamily="34" charset="0"/>
                      </a:endParaRPr>
                    </a:p>
                  </a:txBody>
                  <a:tcPr marL="56333" marR="56333" marT="0" marB="0"/>
                </a:tc>
                <a:tc>
                  <a:txBody>
                    <a:bodyPr/>
                    <a:lstStyle/>
                    <a:p>
                      <a:pPr algn="ctr"/>
                      <a:r>
                        <a:rPr lang="en-US" sz="1200" dirty="0">
                          <a:solidFill>
                            <a:srgbClr val="002463"/>
                          </a:solidFill>
                          <a:latin typeface="Arial" panose="020B0604020202020204" pitchFamily="34" charset="0"/>
                          <a:cs typeface="Arial" panose="020B0604020202020204" pitchFamily="34" charset="0"/>
                        </a:rPr>
                        <a:t>20</a:t>
                      </a:r>
                      <a:endParaRPr lang="en-GB" sz="1200" dirty="0">
                        <a:solidFill>
                          <a:srgbClr val="002463"/>
                        </a:solidFill>
                        <a:latin typeface="Arial" panose="020B0604020202020204" pitchFamily="34" charset="0"/>
                        <a:cs typeface="Arial" panose="020B0604020202020204" pitchFamily="34" charset="0"/>
                      </a:endParaRPr>
                    </a:p>
                  </a:txBody>
                  <a:tcPr/>
                </a:tc>
                <a:tc>
                  <a:txBody>
                    <a:bodyPr/>
                    <a:lstStyle/>
                    <a:p>
                      <a:pPr marL="0" indent="0" algn="l">
                        <a:buFont typeface="Arial" panose="020B0604020202020204" pitchFamily="34" charset="0"/>
                        <a:buNone/>
                      </a:pPr>
                      <a:r>
                        <a:rPr lang="en-US" sz="1200" i="0" kern="100" dirty="0">
                          <a:solidFill>
                            <a:srgbClr val="002463"/>
                          </a:solidFill>
                          <a:effectLst/>
                          <a:latin typeface="Arial" panose="020B0604020202020204" pitchFamily="34" charset="0"/>
                          <a:ea typeface="Calibri" panose="020F0502020204030204" pitchFamily="34" charset="0"/>
                          <a:cs typeface="Arial" panose="020B0604020202020204" pitchFamily="34" charset="0"/>
                        </a:rPr>
                        <a:t>Exam 1: 45% Global exam</a:t>
                      </a:r>
                    </a:p>
                    <a:p>
                      <a:pPr marL="0" indent="0" algn="l">
                        <a:buFont typeface="Arial" panose="020B0604020202020204" pitchFamily="34" charset="0"/>
                        <a:buNone/>
                      </a:pPr>
                      <a:r>
                        <a:rPr lang="en-US" sz="1200" i="0" kern="100" dirty="0">
                          <a:solidFill>
                            <a:srgbClr val="002463"/>
                          </a:solidFill>
                          <a:effectLst/>
                          <a:latin typeface="Arial" panose="020B0604020202020204" pitchFamily="34" charset="0"/>
                          <a:ea typeface="Calibri" panose="020F0502020204030204" pitchFamily="34" charset="0"/>
                          <a:cs typeface="Arial" panose="020B0604020202020204" pitchFamily="34" charset="0"/>
                        </a:rPr>
                        <a:t>Exam 2: 55% Global exam</a:t>
                      </a:r>
                    </a:p>
                  </a:txBody>
                  <a:tcPr marL="56333" marR="56333" marT="0" marB="0"/>
                </a:tc>
                <a:tc>
                  <a:txBody>
                    <a:bodyPr/>
                    <a:lstStyle/>
                    <a:p>
                      <a:pPr algn="l"/>
                      <a:r>
                        <a:rPr lang="en-US" sz="1200" dirty="0">
                          <a:solidFill>
                            <a:srgbClr val="002463"/>
                          </a:solidFill>
                          <a:latin typeface="Arial" panose="020B0604020202020204" pitchFamily="34" charset="0"/>
                          <a:cs typeface="Arial" panose="020B0604020202020204" pitchFamily="34" charset="0"/>
                        </a:rPr>
                        <a:t>New content</a:t>
                      </a:r>
                      <a:endParaRPr lang="en-GB" sz="1200" dirty="0">
                        <a:solidFill>
                          <a:srgbClr val="002463"/>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3899199"/>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kern="100" dirty="0">
                          <a:solidFill>
                            <a:srgbClr val="002463"/>
                          </a:solidFill>
                          <a:effectLst/>
                          <a:latin typeface="Arial" panose="020B0604020202020204" pitchFamily="34" charset="0"/>
                          <a:cs typeface="Arial" panose="020B0604020202020204" pitchFamily="34" charset="0"/>
                        </a:rPr>
                        <a:t>Physics for University Study</a:t>
                      </a:r>
                    </a:p>
                    <a:p>
                      <a:endParaRPr lang="en-GB" sz="1200" kern="100" dirty="0">
                        <a:solidFill>
                          <a:srgbClr val="002463"/>
                        </a:solidFill>
                        <a:effectLst/>
                        <a:latin typeface="Arial" panose="020B0604020202020204" pitchFamily="34" charset="0"/>
                        <a:ea typeface="Calibri" panose="020F0502020204030204" pitchFamily="34" charset="0"/>
                        <a:cs typeface="Arial" panose="020B0604020202020204" pitchFamily="34" charset="0"/>
                      </a:endParaRPr>
                    </a:p>
                  </a:txBody>
                  <a:tcPr marL="56333" marR="56333" marT="0" marB="0"/>
                </a:tc>
                <a:tc>
                  <a:txBody>
                    <a:bodyPr/>
                    <a:lstStyle/>
                    <a:p>
                      <a:pPr algn="ctr"/>
                      <a:r>
                        <a:rPr lang="en-US" sz="1200" dirty="0">
                          <a:solidFill>
                            <a:srgbClr val="002463"/>
                          </a:solidFill>
                          <a:latin typeface="Arial" panose="020B0604020202020204" pitchFamily="34" charset="0"/>
                          <a:cs typeface="Arial" panose="020B0604020202020204" pitchFamily="34" charset="0"/>
                        </a:rPr>
                        <a:t>20</a:t>
                      </a:r>
                      <a:endParaRPr lang="en-GB" sz="1200" dirty="0">
                        <a:solidFill>
                          <a:srgbClr val="002463"/>
                        </a:solidFill>
                        <a:latin typeface="Arial" panose="020B0604020202020204" pitchFamily="34" charset="0"/>
                        <a:cs typeface="Arial" panose="020B0604020202020204" pitchFamily="34" charset="0"/>
                      </a:endParaRPr>
                    </a:p>
                  </a:txBody>
                  <a:tcPr/>
                </a:tc>
                <a:tc>
                  <a:txBody>
                    <a:bodyPr/>
                    <a:lstStyle/>
                    <a:p>
                      <a:pPr marL="0" indent="0" algn="l">
                        <a:buFont typeface="Arial" panose="020B0604020202020204" pitchFamily="34" charset="0"/>
                        <a:buNone/>
                      </a:pPr>
                      <a:r>
                        <a:rPr lang="en-US" sz="1200" i="0" kern="100" dirty="0">
                          <a:solidFill>
                            <a:srgbClr val="002463"/>
                          </a:solidFill>
                          <a:effectLst/>
                          <a:latin typeface="Arial" panose="020B0604020202020204" pitchFamily="34" charset="0"/>
                          <a:ea typeface="Calibri" panose="020F0502020204030204" pitchFamily="34" charset="0"/>
                          <a:cs typeface="Arial" panose="020B0604020202020204" pitchFamily="34" charset="0"/>
                        </a:rPr>
                        <a:t>Exam 1: 70% Global exam</a:t>
                      </a:r>
                    </a:p>
                    <a:p>
                      <a:pPr marL="0" indent="0" algn="l">
                        <a:buFont typeface="Arial" panose="020B0604020202020204" pitchFamily="34" charset="0"/>
                        <a:buNone/>
                      </a:pPr>
                      <a:r>
                        <a:rPr lang="en-US" sz="1200" i="0" kern="100" dirty="0">
                          <a:solidFill>
                            <a:srgbClr val="002463"/>
                          </a:solidFill>
                          <a:effectLst/>
                          <a:latin typeface="Arial" panose="020B0604020202020204" pitchFamily="34" charset="0"/>
                          <a:ea typeface="Calibri" panose="020F0502020204030204" pitchFamily="34" charset="0"/>
                          <a:cs typeface="Arial" panose="020B0604020202020204" pitchFamily="34" charset="0"/>
                        </a:rPr>
                        <a:t>Exam 2: 30% Global exam</a:t>
                      </a:r>
                    </a:p>
                  </a:txBody>
                  <a:tcPr marL="56333" marR="56333" marT="0" marB="0"/>
                </a:tc>
                <a:tc>
                  <a:txBody>
                    <a:bodyPr/>
                    <a:lstStyle/>
                    <a:p>
                      <a:pPr algn="l"/>
                      <a:r>
                        <a:rPr lang="en-US" sz="1200" dirty="0">
                          <a:solidFill>
                            <a:srgbClr val="002463"/>
                          </a:solidFill>
                          <a:latin typeface="Arial" panose="020B0604020202020204" pitchFamily="34" charset="0"/>
                          <a:cs typeface="Arial" panose="020B0604020202020204" pitchFamily="34" charset="0"/>
                        </a:rPr>
                        <a:t>New content</a:t>
                      </a:r>
                      <a:endParaRPr lang="en-GB" sz="1200" dirty="0">
                        <a:solidFill>
                          <a:srgbClr val="002463"/>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51717837"/>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kern="100" dirty="0">
                          <a:solidFill>
                            <a:srgbClr val="002463"/>
                          </a:solidFill>
                          <a:effectLst/>
                          <a:latin typeface="Arial" panose="020B0604020202020204" pitchFamily="34" charset="0"/>
                          <a:cs typeface="Arial" panose="020B0604020202020204" pitchFamily="34" charset="0"/>
                        </a:rPr>
                        <a:t>Chemistry for University Study</a:t>
                      </a:r>
                    </a:p>
                    <a:p>
                      <a:endParaRPr lang="en-GB" sz="1200" kern="100" dirty="0">
                        <a:solidFill>
                          <a:srgbClr val="002463"/>
                        </a:solidFill>
                        <a:effectLst/>
                        <a:latin typeface="Arial" panose="020B0604020202020204" pitchFamily="34" charset="0"/>
                        <a:ea typeface="Calibri" panose="020F0502020204030204" pitchFamily="34" charset="0"/>
                        <a:cs typeface="Arial" panose="020B0604020202020204" pitchFamily="34" charset="0"/>
                      </a:endParaRPr>
                    </a:p>
                  </a:txBody>
                  <a:tcPr marL="56333" marR="56333" marT="0" marB="0"/>
                </a:tc>
                <a:tc>
                  <a:txBody>
                    <a:bodyPr/>
                    <a:lstStyle/>
                    <a:p>
                      <a:pPr algn="ctr"/>
                      <a:r>
                        <a:rPr lang="en-US" sz="1200" dirty="0">
                          <a:solidFill>
                            <a:srgbClr val="002463"/>
                          </a:solidFill>
                          <a:latin typeface="Arial" panose="020B0604020202020204" pitchFamily="34" charset="0"/>
                          <a:cs typeface="Arial" panose="020B0604020202020204" pitchFamily="34" charset="0"/>
                        </a:rPr>
                        <a:t>20</a:t>
                      </a:r>
                      <a:endParaRPr lang="en-GB" sz="1200" dirty="0">
                        <a:solidFill>
                          <a:srgbClr val="002463"/>
                        </a:solidFill>
                        <a:latin typeface="Arial" panose="020B0604020202020204" pitchFamily="34" charset="0"/>
                        <a:cs typeface="Arial" panose="020B0604020202020204" pitchFamily="34" charset="0"/>
                      </a:endParaRPr>
                    </a:p>
                  </a:txBody>
                  <a:tcPr/>
                </a:tc>
                <a:tc>
                  <a:txBody>
                    <a:bodyPr/>
                    <a:lstStyle/>
                    <a:p>
                      <a:pPr marL="0" indent="0" algn="l">
                        <a:buFont typeface="Arial" panose="020B0604020202020204" pitchFamily="34" charset="0"/>
                        <a:buNone/>
                      </a:pPr>
                      <a:r>
                        <a:rPr lang="en-US" sz="1200" i="0" kern="100" dirty="0">
                          <a:solidFill>
                            <a:srgbClr val="002463"/>
                          </a:solidFill>
                          <a:effectLst/>
                          <a:latin typeface="Arial" panose="020B0604020202020204" pitchFamily="34" charset="0"/>
                          <a:ea typeface="Calibri" panose="020F0502020204030204" pitchFamily="34" charset="0"/>
                          <a:cs typeface="Arial" panose="020B0604020202020204" pitchFamily="34" charset="0"/>
                        </a:rPr>
                        <a:t>Exam 1: 50% Global exam</a:t>
                      </a:r>
                    </a:p>
                    <a:p>
                      <a:pPr marL="0" indent="0" algn="l">
                        <a:buFont typeface="Arial" panose="020B0604020202020204" pitchFamily="34" charset="0"/>
                        <a:buNone/>
                      </a:pPr>
                      <a:r>
                        <a:rPr lang="en-US" sz="1200" i="0" kern="100" dirty="0">
                          <a:solidFill>
                            <a:srgbClr val="002463"/>
                          </a:solidFill>
                          <a:effectLst/>
                          <a:latin typeface="Arial" panose="020B0604020202020204" pitchFamily="34" charset="0"/>
                          <a:ea typeface="Calibri" panose="020F0502020204030204" pitchFamily="34" charset="0"/>
                          <a:cs typeface="Arial" panose="020B0604020202020204" pitchFamily="34" charset="0"/>
                        </a:rPr>
                        <a:t>Exam 2: 50% Global exam</a:t>
                      </a:r>
                    </a:p>
                  </a:txBody>
                  <a:tcPr marL="56333" marR="56333" marT="0" marB="0"/>
                </a:tc>
                <a:tc>
                  <a:txBody>
                    <a:bodyPr/>
                    <a:lstStyle/>
                    <a:p>
                      <a:pPr algn="l"/>
                      <a:r>
                        <a:rPr lang="en-US" sz="1200" dirty="0">
                          <a:solidFill>
                            <a:srgbClr val="002463"/>
                          </a:solidFill>
                          <a:latin typeface="Arial" panose="020B0604020202020204" pitchFamily="34" charset="0"/>
                          <a:cs typeface="Arial" panose="020B0604020202020204" pitchFamily="34" charset="0"/>
                        </a:rPr>
                        <a:t>New content</a:t>
                      </a:r>
                      <a:endParaRPr lang="en-GB" sz="1200" dirty="0">
                        <a:solidFill>
                          <a:srgbClr val="002463"/>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46096716"/>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kern="100" dirty="0">
                          <a:solidFill>
                            <a:srgbClr val="002463"/>
                          </a:solidFill>
                          <a:effectLst/>
                          <a:latin typeface="Arial" panose="020B0604020202020204" pitchFamily="34" charset="0"/>
                          <a:cs typeface="Arial" panose="020B0604020202020204" pitchFamily="34" charset="0"/>
                        </a:rPr>
                        <a:t>Biology for University Study</a:t>
                      </a:r>
                    </a:p>
                    <a:p>
                      <a:endParaRPr lang="en-GB" sz="1200" kern="100" dirty="0">
                        <a:solidFill>
                          <a:srgbClr val="002463"/>
                        </a:solidFill>
                        <a:effectLst/>
                        <a:latin typeface="Arial" panose="020B0604020202020204" pitchFamily="34" charset="0"/>
                        <a:ea typeface="Calibri" panose="020F0502020204030204" pitchFamily="34" charset="0"/>
                        <a:cs typeface="Arial" panose="020B0604020202020204" pitchFamily="34" charset="0"/>
                      </a:endParaRPr>
                    </a:p>
                  </a:txBody>
                  <a:tcPr marL="56333" marR="56333" marT="0" marB="0"/>
                </a:tc>
                <a:tc>
                  <a:txBody>
                    <a:bodyPr/>
                    <a:lstStyle/>
                    <a:p>
                      <a:pPr algn="ctr"/>
                      <a:r>
                        <a:rPr lang="en-US" sz="1200" dirty="0">
                          <a:solidFill>
                            <a:srgbClr val="002463"/>
                          </a:solidFill>
                          <a:latin typeface="Arial" panose="020B0604020202020204" pitchFamily="34" charset="0"/>
                          <a:cs typeface="Arial" panose="020B0604020202020204" pitchFamily="34" charset="0"/>
                        </a:rPr>
                        <a:t>20</a:t>
                      </a:r>
                      <a:endParaRPr lang="en-GB" sz="1200" dirty="0">
                        <a:solidFill>
                          <a:srgbClr val="002463"/>
                        </a:solidFill>
                        <a:latin typeface="Arial" panose="020B0604020202020204" pitchFamily="34" charset="0"/>
                        <a:cs typeface="Arial" panose="020B0604020202020204" pitchFamily="34" charset="0"/>
                      </a:endParaRPr>
                    </a:p>
                  </a:txBody>
                  <a:tcPr/>
                </a:tc>
                <a:tc>
                  <a:txBody>
                    <a:bodyPr/>
                    <a:lstStyle/>
                    <a:p>
                      <a:pPr marL="0" indent="0" algn="l">
                        <a:buFont typeface="Arial" panose="020B0604020202020204" pitchFamily="34" charset="0"/>
                        <a:buNone/>
                      </a:pPr>
                      <a:r>
                        <a:rPr lang="en-US" sz="1200" i="0" kern="100" dirty="0">
                          <a:solidFill>
                            <a:srgbClr val="002463"/>
                          </a:solidFill>
                          <a:effectLst/>
                          <a:latin typeface="Arial" panose="020B0604020202020204" pitchFamily="34" charset="0"/>
                          <a:ea typeface="Calibri" panose="020F0502020204030204" pitchFamily="34" charset="0"/>
                          <a:cs typeface="Arial" panose="020B0604020202020204" pitchFamily="34" charset="0"/>
                        </a:rPr>
                        <a:t>Exam 1: 50% Global exam</a:t>
                      </a:r>
                    </a:p>
                    <a:p>
                      <a:pPr marL="0" indent="0" algn="l">
                        <a:buFont typeface="Arial" panose="020B0604020202020204" pitchFamily="34" charset="0"/>
                        <a:buNone/>
                      </a:pPr>
                      <a:r>
                        <a:rPr lang="en-US" sz="1200" i="0" kern="100" dirty="0">
                          <a:solidFill>
                            <a:srgbClr val="002463"/>
                          </a:solidFill>
                          <a:effectLst/>
                          <a:latin typeface="Arial" panose="020B0604020202020204" pitchFamily="34" charset="0"/>
                          <a:ea typeface="Calibri" panose="020F0502020204030204" pitchFamily="34" charset="0"/>
                          <a:cs typeface="Arial" panose="020B0604020202020204" pitchFamily="34" charset="0"/>
                        </a:rPr>
                        <a:t>Exam 2: 50% Global Exam</a:t>
                      </a:r>
                    </a:p>
                  </a:txBody>
                  <a:tcPr marL="56333" marR="56333" marT="0" marB="0"/>
                </a:tc>
                <a:tc>
                  <a:txBody>
                    <a:bodyPr/>
                    <a:lstStyle/>
                    <a:p>
                      <a:pPr algn="l"/>
                      <a:r>
                        <a:rPr lang="en-US" sz="1200" dirty="0">
                          <a:solidFill>
                            <a:srgbClr val="002463"/>
                          </a:solidFill>
                          <a:latin typeface="Arial" panose="020B0604020202020204" pitchFamily="34" charset="0"/>
                          <a:cs typeface="Arial" panose="020B0604020202020204" pitchFamily="34" charset="0"/>
                        </a:rPr>
                        <a:t>New content</a:t>
                      </a:r>
                      <a:endParaRPr lang="en-GB" sz="1200" dirty="0">
                        <a:solidFill>
                          <a:srgbClr val="002463"/>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50226658"/>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kern="100" dirty="0">
                          <a:solidFill>
                            <a:srgbClr val="002463"/>
                          </a:solidFill>
                          <a:effectLst/>
                          <a:latin typeface="Arial" panose="020B0604020202020204" pitchFamily="34" charset="0"/>
                          <a:cs typeface="Arial" panose="020B0604020202020204" pitchFamily="34" charset="0"/>
                        </a:rPr>
                        <a:t>Introduction to Programming with Python</a:t>
                      </a:r>
                    </a:p>
                    <a:p>
                      <a:endParaRPr lang="en-GB" sz="1200" kern="100" dirty="0">
                        <a:solidFill>
                          <a:srgbClr val="002463"/>
                        </a:solidFill>
                        <a:effectLst/>
                        <a:latin typeface="Arial" panose="020B0604020202020204" pitchFamily="34" charset="0"/>
                        <a:ea typeface="Calibri" panose="020F0502020204030204" pitchFamily="34" charset="0"/>
                        <a:cs typeface="Arial" panose="020B0604020202020204" pitchFamily="34" charset="0"/>
                      </a:endParaRPr>
                    </a:p>
                  </a:txBody>
                  <a:tcPr marL="56333" marR="56333" marT="0" marB="0"/>
                </a:tc>
                <a:tc>
                  <a:txBody>
                    <a:bodyPr/>
                    <a:lstStyle/>
                    <a:p>
                      <a:pPr algn="ctr"/>
                      <a:r>
                        <a:rPr lang="en-US" sz="1200" dirty="0">
                          <a:solidFill>
                            <a:srgbClr val="002463"/>
                          </a:solidFill>
                          <a:latin typeface="Arial" panose="020B0604020202020204" pitchFamily="34" charset="0"/>
                          <a:cs typeface="Arial" panose="020B0604020202020204" pitchFamily="34" charset="0"/>
                        </a:rPr>
                        <a:t>20</a:t>
                      </a:r>
                      <a:endParaRPr lang="en-GB" sz="1200" dirty="0">
                        <a:solidFill>
                          <a:srgbClr val="002463"/>
                        </a:solidFill>
                        <a:latin typeface="Arial" panose="020B0604020202020204" pitchFamily="34" charset="0"/>
                        <a:cs typeface="Arial" panose="020B0604020202020204" pitchFamily="34" charset="0"/>
                      </a:endParaRPr>
                    </a:p>
                  </a:txBody>
                  <a:tcPr/>
                </a:tc>
                <a:tc>
                  <a:txBody>
                    <a:bodyPr/>
                    <a:lstStyle/>
                    <a:p>
                      <a:pPr marL="0" indent="0" algn="l">
                        <a:buFont typeface="Arial" panose="020B0604020202020204" pitchFamily="34" charset="0"/>
                        <a:buNone/>
                      </a:pPr>
                      <a:r>
                        <a:rPr lang="en-US" sz="1200" i="0" kern="100" dirty="0">
                          <a:solidFill>
                            <a:srgbClr val="002463"/>
                          </a:solidFill>
                          <a:effectLst/>
                          <a:latin typeface="Arial" panose="020B0604020202020204" pitchFamily="34" charset="0"/>
                          <a:ea typeface="Calibri" panose="020F0502020204030204" pitchFamily="34" charset="0"/>
                          <a:cs typeface="Arial" panose="020B0604020202020204" pitchFamily="34" charset="0"/>
                        </a:rPr>
                        <a:t>30% MCQ + 70% Global Assignment</a:t>
                      </a:r>
                    </a:p>
                  </a:txBody>
                  <a:tcPr marL="56333" marR="56333" marT="0" marB="0"/>
                </a:tc>
                <a:tc>
                  <a:txBody>
                    <a:bodyPr/>
                    <a:lstStyle/>
                    <a:p>
                      <a:pPr algn="l"/>
                      <a:r>
                        <a:rPr lang="en-US" sz="1200" dirty="0" err="1">
                          <a:solidFill>
                            <a:srgbClr val="002463"/>
                          </a:solidFill>
                          <a:latin typeface="Arial" panose="020B0604020202020204" pitchFamily="34" charset="0"/>
                          <a:cs typeface="Arial" panose="020B0604020202020204" pitchFamily="34" charset="0"/>
                        </a:rPr>
                        <a:t>Programme</a:t>
                      </a:r>
                      <a:r>
                        <a:rPr lang="en-US" sz="1200" dirty="0">
                          <a:solidFill>
                            <a:srgbClr val="002463"/>
                          </a:solidFill>
                          <a:latin typeface="Arial" panose="020B0604020202020204" pitchFamily="34" charset="0"/>
                          <a:cs typeface="Arial" panose="020B0604020202020204" pitchFamily="34" charset="0"/>
                        </a:rPr>
                        <a:t> language changed form Visual Basic to Python</a:t>
                      </a:r>
                      <a:endParaRPr lang="en-GB" sz="1200" dirty="0">
                        <a:solidFill>
                          <a:srgbClr val="002463"/>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95496937"/>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kern="100" dirty="0">
                          <a:solidFill>
                            <a:srgbClr val="002463"/>
                          </a:solidFill>
                          <a:effectLst/>
                          <a:latin typeface="Arial" panose="020B0604020202020204" pitchFamily="34" charset="0"/>
                          <a:cs typeface="Arial" panose="020B0604020202020204" pitchFamily="34" charset="0"/>
                        </a:rPr>
                        <a:t>Introduction to Computer Science</a:t>
                      </a:r>
                    </a:p>
                    <a:p>
                      <a:endParaRPr lang="en-GB" sz="1200" kern="100" dirty="0">
                        <a:solidFill>
                          <a:srgbClr val="002463"/>
                        </a:solidFill>
                        <a:effectLst/>
                        <a:latin typeface="Arial" panose="020B0604020202020204" pitchFamily="34" charset="0"/>
                        <a:ea typeface="Calibri" panose="020F0502020204030204" pitchFamily="34" charset="0"/>
                        <a:cs typeface="Arial" panose="020B0604020202020204" pitchFamily="34" charset="0"/>
                      </a:endParaRPr>
                    </a:p>
                  </a:txBody>
                  <a:tcPr marL="56333" marR="56333" marT="0" marB="0"/>
                </a:tc>
                <a:tc>
                  <a:txBody>
                    <a:bodyPr/>
                    <a:lstStyle/>
                    <a:p>
                      <a:pPr algn="ctr"/>
                      <a:r>
                        <a:rPr lang="en-US" sz="1200" dirty="0">
                          <a:solidFill>
                            <a:srgbClr val="002463"/>
                          </a:solidFill>
                          <a:latin typeface="Arial" panose="020B0604020202020204" pitchFamily="34" charset="0"/>
                          <a:cs typeface="Arial" panose="020B0604020202020204" pitchFamily="34" charset="0"/>
                        </a:rPr>
                        <a:t>10</a:t>
                      </a:r>
                      <a:endParaRPr lang="en-GB" sz="1200" dirty="0">
                        <a:solidFill>
                          <a:srgbClr val="002463"/>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rgbClr val="002463"/>
                          </a:solidFill>
                          <a:effectLst/>
                          <a:latin typeface="Arial" panose="020B0604020202020204" pitchFamily="34" charset="0"/>
                          <a:ea typeface="Times New Roman" panose="02020603050405020304" pitchFamily="18" charset="0"/>
                          <a:cs typeface="Arial" panose="020B0604020202020204" pitchFamily="34" charset="0"/>
                        </a:rPr>
                        <a:t>30% MCQ + 70% Global Assignment</a:t>
                      </a:r>
                      <a:endParaRPr lang="en-GB" sz="1200" dirty="0">
                        <a:solidFill>
                          <a:srgbClr val="002463"/>
                        </a:solidFill>
                        <a:latin typeface="Arial" panose="020B0604020202020204" pitchFamily="34" charset="0"/>
                        <a:cs typeface="Arial" panose="020B0604020202020204" pitchFamily="34" charset="0"/>
                      </a:endParaRPr>
                    </a:p>
                  </a:txBody>
                  <a:tcPr marL="56333" marR="56333" marT="0" marB="0"/>
                </a:tc>
                <a:tc>
                  <a:txBody>
                    <a:bodyPr/>
                    <a:lstStyle/>
                    <a:p>
                      <a:pPr algn="l"/>
                      <a:r>
                        <a:rPr lang="en-US" sz="1200" dirty="0">
                          <a:solidFill>
                            <a:srgbClr val="002463"/>
                          </a:solidFill>
                          <a:latin typeface="Arial" panose="020B0604020202020204" pitchFamily="34" charset="0"/>
                          <a:cs typeface="Arial" panose="020B0604020202020204" pitchFamily="34" charset="0"/>
                        </a:rPr>
                        <a:t>New content</a:t>
                      </a:r>
                      <a:endParaRPr lang="en-GB" sz="1200" dirty="0">
                        <a:solidFill>
                          <a:srgbClr val="002463"/>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99890644"/>
                  </a:ext>
                </a:extLst>
              </a:tr>
              <a:tr h="370840">
                <a:tc>
                  <a:txBody>
                    <a:bodyPr/>
                    <a:lstStyle/>
                    <a:p>
                      <a:r>
                        <a:rPr lang="en-GB" sz="1200" kern="100" dirty="0">
                          <a:solidFill>
                            <a:srgbClr val="002463"/>
                          </a:solidFill>
                          <a:effectLst/>
                          <a:latin typeface="Arial" panose="020B0604020202020204" pitchFamily="34" charset="0"/>
                          <a:ea typeface="+mn-ea"/>
                          <a:cs typeface="Arial" panose="020B0604020202020204" pitchFamily="34" charset="0"/>
                        </a:rPr>
                        <a:t>Digital World</a:t>
                      </a:r>
                    </a:p>
                    <a:p>
                      <a:endParaRPr lang="en-GB" sz="1200" kern="100" dirty="0">
                        <a:solidFill>
                          <a:srgbClr val="002463"/>
                        </a:solidFill>
                        <a:effectLst/>
                        <a:latin typeface="Arial" panose="020B0604020202020204" pitchFamily="34" charset="0"/>
                        <a:ea typeface="Calibri" panose="020F0502020204030204" pitchFamily="34" charset="0"/>
                        <a:cs typeface="Arial" panose="020B0604020202020204" pitchFamily="34" charset="0"/>
                      </a:endParaRPr>
                    </a:p>
                    <a:p>
                      <a:endParaRPr lang="en-GB" sz="1200" kern="100" dirty="0">
                        <a:solidFill>
                          <a:srgbClr val="002463"/>
                        </a:solidFill>
                        <a:effectLst/>
                        <a:latin typeface="Arial" panose="020B0604020202020204" pitchFamily="34" charset="0"/>
                        <a:ea typeface="Calibri" panose="020F0502020204030204" pitchFamily="34" charset="0"/>
                        <a:cs typeface="Arial" panose="020B0604020202020204" pitchFamily="34" charset="0"/>
                      </a:endParaRPr>
                    </a:p>
                  </a:txBody>
                  <a:tcPr marL="56333" marR="56333" marT="0" marB="0"/>
                </a:tc>
                <a:tc>
                  <a:txBody>
                    <a:bodyPr/>
                    <a:lstStyle/>
                    <a:p>
                      <a:pPr algn="ctr"/>
                      <a:r>
                        <a:rPr lang="en-US" sz="1200" dirty="0">
                          <a:solidFill>
                            <a:srgbClr val="002463"/>
                          </a:solidFill>
                          <a:latin typeface="Arial" panose="020B0604020202020204" pitchFamily="34" charset="0"/>
                          <a:cs typeface="Arial" panose="020B0604020202020204" pitchFamily="34" charset="0"/>
                        </a:rPr>
                        <a:t>10</a:t>
                      </a:r>
                      <a:endParaRPr lang="en-GB" sz="1200" dirty="0">
                        <a:solidFill>
                          <a:srgbClr val="002463"/>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rgbClr val="002463"/>
                          </a:solidFill>
                          <a:effectLst/>
                          <a:latin typeface="Arial" panose="020B0604020202020204" pitchFamily="34" charset="0"/>
                          <a:ea typeface="Times New Roman" panose="02020603050405020304" pitchFamily="18" charset="0"/>
                          <a:cs typeface="Arial" panose="020B0604020202020204" pitchFamily="34" charset="0"/>
                        </a:rPr>
                        <a:t>30% MCQ + 70% Global Assignment</a:t>
                      </a:r>
                      <a:endParaRPr lang="en-GB" sz="1200" dirty="0">
                        <a:solidFill>
                          <a:srgbClr val="002463"/>
                        </a:solidFill>
                        <a:latin typeface="Arial" panose="020B0604020202020204" pitchFamily="34" charset="0"/>
                        <a:cs typeface="Arial" panose="020B0604020202020204" pitchFamily="34" charset="0"/>
                      </a:endParaRPr>
                    </a:p>
                  </a:txBody>
                  <a:tcPr marL="56333" marR="56333" marT="0" marB="0"/>
                </a:tc>
                <a:tc>
                  <a:txBody>
                    <a:bodyPr/>
                    <a:lstStyle/>
                    <a:p>
                      <a:pPr algn="l"/>
                      <a:r>
                        <a:rPr lang="en-US" sz="1200" dirty="0">
                          <a:solidFill>
                            <a:srgbClr val="002463"/>
                          </a:solidFill>
                          <a:latin typeface="Arial" panose="020B0604020202020204" pitchFamily="34" charset="0"/>
                          <a:cs typeface="Arial" panose="020B0604020202020204" pitchFamily="34" charset="0"/>
                        </a:rPr>
                        <a:t>New unit</a:t>
                      </a:r>
                      <a:endParaRPr lang="en-GB" sz="1200" dirty="0">
                        <a:solidFill>
                          <a:srgbClr val="002463"/>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35434833"/>
                  </a:ext>
                </a:extLst>
              </a:tr>
            </a:tbl>
          </a:graphicData>
        </a:graphic>
      </p:graphicFrame>
      <p:sp>
        <p:nvSpPr>
          <p:cNvPr id="4" name="TextBox 3">
            <a:extLst>
              <a:ext uri="{FF2B5EF4-FFF2-40B4-BE49-F238E27FC236}">
                <a16:creationId xmlns:a16="http://schemas.microsoft.com/office/drawing/2014/main" id="{AB8F0E9E-0CA6-8AC0-406D-8F0C6D75D197}"/>
              </a:ext>
            </a:extLst>
          </p:cNvPr>
          <p:cNvSpPr txBox="1"/>
          <p:nvPr/>
        </p:nvSpPr>
        <p:spPr>
          <a:xfrm>
            <a:off x="435350" y="289358"/>
            <a:ext cx="9511074" cy="646331"/>
          </a:xfrm>
          <a:prstGeom prst="rect">
            <a:avLst/>
          </a:prstGeom>
          <a:noFill/>
        </p:spPr>
        <p:txBody>
          <a:bodyPr wrap="square" rtlCol="0">
            <a:spAutoFit/>
          </a:bodyPr>
          <a:lstStyle/>
          <a:p>
            <a:r>
              <a:rPr lang="en-ZA" sz="3600" b="1" dirty="0">
                <a:solidFill>
                  <a:srgbClr val="012169"/>
                </a:solidFill>
                <a:latin typeface="Arial"/>
                <a:cs typeface="Arial"/>
              </a:rPr>
              <a:t>Unit changes – electives:</a:t>
            </a:r>
          </a:p>
        </p:txBody>
      </p:sp>
    </p:spTree>
    <p:extLst>
      <p:ext uri="{BB962C8B-B14F-4D97-AF65-F5344CB8AC3E}">
        <p14:creationId xmlns:p14="http://schemas.microsoft.com/office/powerpoint/2010/main" val="2378874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89395679-A004-55AE-B039-D60594B6623C}"/>
              </a:ext>
            </a:extLst>
          </p:cNvPr>
          <p:cNvSpPr txBox="1">
            <a:spLocks/>
          </p:cNvSpPr>
          <p:nvPr/>
        </p:nvSpPr>
        <p:spPr>
          <a:xfrm>
            <a:off x="532182" y="1610325"/>
            <a:ext cx="10388600" cy="4146698"/>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000000"/>
              </a:solidFill>
              <a:effectLst/>
              <a:uLnTx/>
              <a:uFillTx/>
              <a:latin typeface="Times New Roman" panose="020206030504050203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000000"/>
              </a:solidFill>
              <a:effectLst/>
              <a:uLnTx/>
              <a:uFillTx/>
              <a:latin typeface="Times New Roman" panose="020206030504050203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000000"/>
              </a:solidFill>
              <a:effectLst/>
              <a:uLnTx/>
              <a:uFillTx/>
              <a:latin typeface="Times New Roman" panose="02020603050405020304"/>
              <a:ea typeface="+mn-ea"/>
              <a:cs typeface="+mn-cs"/>
            </a:endParaRPr>
          </a:p>
        </p:txBody>
      </p:sp>
      <p:sp>
        <p:nvSpPr>
          <p:cNvPr id="4" name="TextBox 3">
            <a:extLst>
              <a:ext uri="{FF2B5EF4-FFF2-40B4-BE49-F238E27FC236}">
                <a16:creationId xmlns:a16="http://schemas.microsoft.com/office/drawing/2014/main" id="{73DCDA4C-0AEC-DBA6-20F0-9114305E3926}"/>
              </a:ext>
            </a:extLst>
          </p:cNvPr>
          <p:cNvSpPr txBox="1"/>
          <p:nvPr/>
        </p:nvSpPr>
        <p:spPr>
          <a:xfrm>
            <a:off x="139700" y="417610"/>
            <a:ext cx="10388600"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1200" cap="none" spc="0" normalizeH="0" baseline="0" noProof="0" dirty="0">
                <a:ln>
                  <a:noFill/>
                </a:ln>
                <a:solidFill>
                  <a:srgbClr val="012169"/>
                </a:solidFill>
                <a:effectLst/>
                <a:uLnTx/>
                <a:uFillTx/>
                <a:latin typeface="Arial"/>
                <a:ea typeface="+mn-ea"/>
                <a:cs typeface="Calibri"/>
              </a:rPr>
              <a:t>Transition to the new specifications:</a:t>
            </a:r>
          </a:p>
        </p:txBody>
      </p:sp>
      <p:sp>
        <p:nvSpPr>
          <p:cNvPr id="5" name="TextBox 4">
            <a:extLst>
              <a:ext uri="{FF2B5EF4-FFF2-40B4-BE49-F238E27FC236}">
                <a16:creationId xmlns:a16="http://schemas.microsoft.com/office/drawing/2014/main" id="{4B8FF5B7-768C-3B8D-B3B7-7C69406F8347}"/>
              </a:ext>
            </a:extLst>
          </p:cNvPr>
          <p:cNvSpPr txBox="1"/>
          <p:nvPr/>
        </p:nvSpPr>
        <p:spPr>
          <a:xfrm>
            <a:off x="532181" y="1850571"/>
            <a:ext cx="9874561" cy="28053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solidFill>
                  <a:srgbClr val="002463"/>
                </a:solidFill>
                <a:latin typeface="+mj-lt"/>
              </a:rPr>
              <a:t>12 months transition from the 1</a:t>
            </a:r>
            <a:r>
              <a:rPr lang="en-US" sz="2000" baseline="30000" dirty="0">
                <a:solidFill>
                  <a:srgbClr val="002463"/>
                </a:solidFill>
                <a:latin typeface="+mj-lt"/>
              </a:rPr>
              <a:t>st</a:t>
            </a:r>
            <a:r>
              <a:rPr lang="en-US" sz="2000" dirty="0">
                <a:solidFill>
                  <a:srgbClr val="002463"/>
                </a:solidFill>
                <a:latin typeface="+mj-lt"/>
              </a:rPr>
              <a:t> March 2024</a:t>
            </a:r>
          </a:p>
          <a:p>
            <a:pPr marL="285750" indent="-285750">
              <a:lnSpc>
                <a:spcPct val="150000"/>
              </a:lnSpc>
              <a:buFont typeface="Arial" panose="020B0604020202020204" pitchFamily="34" charset="0"/>
              <a:buChar char="•"/>
            </a:pPr>
            <a:r>
              <a:rPr lang="en-US" sz="2000" dirty="0">
                <a:solidFill>
                  <a:srgbClr val="002463"/>
                </a:solidFill>
                <a:latin typeface="+mj-lt"/>
              </a:rPr>
              <a:t>Operation end date current specifications will be 28</a:t>
            </a:r>
            <a:r>
              <a:rPr lang="en-US" sz="2000" baseline="30000" dirty="0">
                <a:solidFill>
                  <a:srgbClr val="002463"/>
                </a:solidFill>
                <a:latin typeface="+mj-lt"/>
              </a:rPr>
              <a:t>th</a:t>
            </a:r>
            <a:r>
              <a:rPr lang="en-US" sz="2000" dirty="0">
                <a:solidFill>
                  <a:srgbClr val="002463"/>
                </a:solidFill>
                <a:latin typeface="+mj-lt"/>
              </a:rPr>
              <a:t> February 2025</a:t>
            </a:r>
          </a:p>
          <a:p>
            <a:pPr marL="285750" indent="-285750">
              <a:lnSpc>
                <a:spcPct val="150000"/>
              </a:lnSpc>
              <a:buFont typeface="Arial" panose="020B0604020202020204" pitchFamily="34" charset="0"/>
              <a:buChar char="•"/>
            </a:pPr>
            <a:r>
              <a:rPr lang="en-US" sz="2000" dirty="0">
                <a:solidFill>
                  <a:srgbClr val="002463"/>
                </a:solidFill>
                <a:latin typeface="+mj-lt"/>
              </a:rPr>
              <a:t>Last assessment cycle – Winter 2027 (including re-sits)</a:t>
            </a:r>
          </a:p>
          <a:p>
            <a:pPr marL="285750" indent="-285750">
              <a:lnSpc>
                <a:spcPct val="150000"/>
              </a:lnSpc>
              <a:buFont typeface="Arial" panose="020B0604020202020204" pitchFamily="34" charset="0"/>
              <a:buChar char="•"/>
            </a:pPr>
            <a:r>
              <a:rPr lang="en-US" sz="2000" dirty="0">
                <a:solidFill>
                  <a:srgbClr val="002463"/>
                </a:solidFill>
                <a:latin typeface="+mj-lt"/>
              </a:rPr>
              <a:t>No in year transfer</a:t>
            </a:r>
          </a:p>
          <a:p>
            <a:pPr marL="285750" indent="-285750">
              <a:lnSpc>
                <a:spcPct val="150000"/>
              </a:lnSpc>
              <a:buFont typeface="Arial" panose="020B0604020202020204" pitchFamily="34" charset="0"/>
              <a:buChar char="•"/>
            </a:pPr>
            <a:r>
              <a:rPr lang="en-US" sz="2000" dirty="0">
                <a:solidFill>
                  <a:srgbClr val="002463"/>
                </a:solidFill>
                <a:latin typeface="+mj-lt"/>
              </a:rPr>
              <a:t>Progressions</a:t>
            </a:r>
          </a:p>
          <a:p>
            <a:pPr marL="285750" indent="-285750">
              <a:lnSpc>
                <a:spcPct val="150000"/>
              </a:lnSpc>
              <a:buFont typeface="Arial" panose="020B0604020202020204" pitchFamily="34" charset="0"/>
              <a:buChar char="•"/>
            </a:pPr>
            <a:endParaRPr lang="en-GB" sz="2000" dirty="0">
              <a:solidFill>
                <a:srgbClr val="002463"/>
              </a:solidFill>
              <a:latin typeface="+mj-lt"/>
            </a:endParaRPr>
          </a:p>
        </p:txBody>
      </p:sp>
      <p:pic>
        <p:nvPicPr>
          <p:cNvPr id="7" name="Picture 6" descr="A blue circle with arrows pointing to the center&#10;&#10;Description automatically generated">
            <a:extLst>
              <a:ext uri="{FF2B5EF4-FFF2-40B4-BE49-F238E27FC236}">
                <a16:creationId xmlns:a16="http://schemas.microsoft.com/office/drawing/2014/main" id="{0096B075-F263-191D-B218-75E4C91F0C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4285" y="3429000"/>
            <a:ext cx="3712369" cy="3712369"/>
          </a:xfrm>
          <a:prstGeom prst="rect">
            <a:avLst/>
          </a:prstGeom>
        </p:spPr>
      </p:pic>
    </p:spTree>
    <p:extLst>
      <p:ext uri="{BB962C8B-B14F-4D97-AF65-F5344CB8AC3E}">
        <p14:creationId xmlns:p14="http://schemas.microsoft.com/office/powerpoint/2010/main" val="2490287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11A9682-6435-4A4B-A82F-BFBAD333095B}"/>
              </a:ext>
            </a:extLst>
          </p:cNvPr>
          <p:cNvSpPr txBox="1"/>
          <p:nvPr/>
        </p:nvSpPr>
        <p:spPr>
          <a:xfrm>
            <a:off x="506201" y="5860311"/>
            <a:ext cx="1903229" cy="338554"/>
          </a:xfrm>
          <a:prstGeom prst="rect">
            <a:avLst/>
          </a:prstGeom>
          <a:noFill/>
        </p:spPr>
        <p:txBody>
          <a:bodyPr wrap="square" rtlCol="0">
            <a:spAutoFit/>
          </a:bodyPr>
          <a:lstStyle/>
          <a:p>
            <a:r>
              <a:rPr lang="en-ZA" sz="1600" dirty="0">
                <a:solidFill>
                  <a:schemeClr val="bg1"/>
                </a:solidFill>
                <a:latin typeface="Calibri" panose="020F0502020204030204" pitchFamily="34" charset="0"/>
                <a:cs typeface="Calibri" panose="020F0502020204030204" pitchFamily="34" charset="0"/>
              </a:rPr>
              <a:t>30.01.2024</a:t>
            </a:r>
          </a:p>
        </p:txBody>
      </p:sp>
      <p:sp>
        <p:nvSpPr>
          <p:cNvPr id="11" name="Title 10">
            <a:extLst>
              <a:ext uri="{FF2B5EF4-FFF2-40B4-BE49-F238E27FC236}">
                <a16:creationId xmlns:a16="http://schemas.microsoft.com/office/drawing/2014/main" id="{AE588E7C-E388-44E3-BFE3-A8C533E6DB33}"/>
              </a:ext>
            </a:extLst>
          </p:cNvPr>
          <p:cNvSpPr>
            <a:spLocks noGrp="1"/>
          </p:cNvSpPr>
          <p:nvPr>
            <p:ph type="ctrTitle"/>
          </p:nvPr>
        </p:nvSpPr>
        <p:spPr>
          <a:xfrm>
            <a:off x="506201" y="2832454"/>
            <a:ext cx="10828400" cy="714120"/>
          </a:xfrm>
        </p:spPr>
        <p:txBody>
          <a:bodyPr lIns="91440" tIns="45720" rIns="91440" bIns="45720" anchor="b">
            <a:noAutofit/>
          </a:bodyPr>
          <a:lstStyle/>
          <a:p>
            <a:r>
              <a:rPr lang="en-US" dirty="0">
                <a:latin typeface="Arial" panose="020B0604020202020204" pitchFamily="34" charset="0"/>
                <a:cs typeface="Arial" panose="020B0604020202020204" pitchFamily="34" charset="0"/>
              </a:rPr>
              <a:t>Introduction into Level 3 International Foundation Diploma for Higher Education Studies (L3IFDHES)</a:t>
            </a:r>
          </a:p>
        </p:txBody>
      </p:sp>
      <p:sp>
        <p:nvSpPr>
          <p:cNvPr id="16" name="Subtitle 15">
            <a:extLst>
              <a:ext uri="{FF2B5EF4-FFF2-40B4-BE49-F238E27FC236}">
                <a16:creationId xmlns:a16="http://schemas.microsoft.com/office/drawing/2014/main" id="{E26BBD11-E8CA-4BAE-B4AD-372D3D26201C}"/>
              </a:ext>
            </a:extLst>
          </p:cNvPr>
          <p:cNvSpPr>
            <a:spLocks noGrp="1"/>
          </p:cNvSpPr>
          <p:nvPr>
            <p:ph type="subTitle" idx="1"/>
          </p:nvPr>
        </p:nvSpPr>
        <p:spPr>
          <a:xfrm>
            <a:off x="506201" y="3668486"/>
            <a:ext cx="5604128" cy="338554"/>
          </a:xfrm>
        </p:spPr>
        <p:txBody>
          <a:bodyPr anchor="t">
            <a:normAutofit fontScale="92500" lnSpcReduction="20000"/>
          </a:bodyPr>
          <a:lstStyle/>
          <a:p>
            <a:r>
              <a:rPr lang="en-ZA" dirty="0">
                <a:latin typeface="Arial" panose="020B0604020202020204" pitchFamily="34" charset="0"/>
                <a:cs typeface="Arial" panose="020B0604020202020204" pitchFamily="34" charset="0"/>
              </a:rPr>
              <a:t>Level 3 IFDHES (from January 2024)</a:t>
            </a:r>
          </a:p>
        </p:txBody>
      </p:sp>
    </p:spTree>
    <p:extLst>
      <p:ext uri="{BB962C8B-B14F-4D97-AF65-F5344CB8AC3E}">
        <p14:creationId xmlns:p14="http://schemas.microsoft.com/office/powerpoint/2010/main" val="3096772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1980FEFB-CDB2-6727-CC8E-53C9CD1D592A}"/>
              </a:ext>
            </a:extLst>
          </p:cNvPr>
          <p:cNvSpPr txBox="1">
            <a:spLocks/>
          </p:cNvSpPr>
          <p:nvPr/>
        </p:nvSpPr>
        <p:spPr>
          <a:xfrm>
            <a:off x="532182" y="1610325"/>
            <a:ext cx="10388600" cy="4146698"/>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7000"/>
              </a:lnSpc>
              <a:spcBef>
                <a:spcPts val="1000"/>
              </a:spcBef>
              <a:spcAft>
                <a:spcPts val="0"/>
              </a:spcAft>
              <a:buClrTx/>
              <a:buSzTx/>
              <a:buFont typeface="Symbol" panose="05050102010706020507" pitchFamily="18" charset="2"/>
              <a:buChar char=""/>
              <a:tabLst/>
              <a:defRPr/>
            </a:pPr>
            <a:r>
              <a:rPr kumimoji="0" lang="en-GB" sz="2000" b="0" i="0" u="none" strike="noStrike" kern="100" cap="none" spc="0" normalizeH="0" baseline="0" noProof="0" dirty="0">
                <a:ln>
                  <a:noFill/>
                </a:ln>
                <a:solidFill>
                  <a:srgbClr val="002463"/>
                </a:solidFill>
                <a:effectLst/>
                <a:uLnTx/>
                <a:uFillTx/>
                <a:latin typeface="Arial" panose="020B0604020202020204" pitchFamily="34" charset="0"/>
                <a:ea typeface="Calibri" panose="020F0502020204030204" pitchFamily="34" charset="0"/>
                <a:cs typeface="Arial" panose="020B0604020202020204" pitchFamily="34" charset="0"/>
              </a:rPr>
              <a:t>From the 1</a:t>
            </a:r>
            <a:r>
              <a:rPr kumimoji="0" lang="en-GB" sz="2000" b="0" i="0" u="none" strike="noStrike" kern="100" cap="none" spc="0" normalizeH="0" baseline="30000" noProof="0" dirty="0">
                <a:ln>
                  <a:noFill/>
                </a:ln>
                <a:solidFill>
                  <a:srgbClr val="002463"/>
                </a:solidFill>
                <a:effectLst/>
                <a:uLnTx/>
                <a:uFillTx/>
                <a:latin typeface="Arial" panose="020B0604020202020204" pitchFamily="34" charset="0"/>
                <a:ea typeface="Calibri" panose="020F0502020204030204" pitchFamily="34" charset="0"/>
                <a:cs typeface="Arial" panose="020B0604020202020204" pitchFamily="34" charset="0"/>
              </a:rPr>
              <a:t>st</a:t>
            </a:r>
            <a:r>
              <a:rPr kumimoji="0" lang="en-GB" sz="2000" b="0" i="0" u="none" strike="noStrike" kern="100" cap="none" spc="0" normalizeH="0" baseline="0" noProof="0" dirty="0">
                <a:ln>
                  <a:noFill/>
                </a:ln>
                <a:solidFill>
                  <a:srgbClr val="002463"/>
                </a:solidFill>
                <a:effectLst/>
                <a:uLnTx/>
                <a:uFillTx/>
                <a:latin typeface="Arial" panose="020B0604020202020204" pitchFamily="34" charset="0"/>
                <a:ea typeface="Calibri" panose="020F0502020204030204" pitchFamily="34" charset="0"/>
                <a:cs typeface="Arial" panose="020B0604020202020204" pitchFamily="34" charset="0"/>
              </a:rPr>
              <a:t> February 2024 centres will be able to access the VLE with the following resources available:</a:t>
            </a:r>
          </a:p>
          <a:p>
            <a:pPr marL="0" marR="0" lvl="0" indent="0" algn="l" defTabSz="914400" rtl="0" eaLnBrk="1" fontAlgn="auto" latinLnBrk="0" hangingPunct="1">
              <a:lnSpc>
                <a:spcPct val="107000"/>
              </a:lnSpc>
              <a:spcBef>
                <a:spcPts val="1000"/>
              </a:spcBef>
              <a:spcAft>
                <a:spcPts val="0"/>
              </a:spcAft>
              <a:buClrTx/>
              <a:buSzTx/>
              <a:buFont typeface="Arial" panose="020B0604020202020204" pitchFamily="34" charset="0"/>
              <a:buNone/>
              <a:tabLst/>
              <a:defRPr/>
            </a:pPr>
            <a:endParaRPr kumimoji="0" lang="en-GB" sz="2000" b="0" i="0" u="none" strike="noStrike" kern="100" cap="none" spc="0" normalizeH="0" baseline="0" noProof="0" dirty="0">
              <a:ln>
                <a:noFill/>
              </a:ln>
              <a:solidFill>
                <a:srgbClr val="002463"/>
              </a:solidFill>
              <a:effectLst/>
              <a:uLnTx/>
              <a:uFillTx/>
              <a:latin typeface="Arial" panose="020B0604020202020204" pitchFamily="34" charset="0"/>
              <a:ea typeface="Calibri" panose="020F0502020204030204" pitchFamily="34" charset="0"/>
              <a:cs typeface="Arial" panose="020B0604020202020204" pitchFamily="34" charset="0"/>
            </a:endParaRPr>
          </a:p>
          <a:p>
            <a:pPr marL="800100" marR="0" lvl="1" indent="-342900" algn="l" defTabSz="914400" rtl="0" eaLnBrk="1" fontAlgn="auto" latinLnBrk="0" hangingPunct="1">
              <a:lnSpc>
                <a:spcPct val="107000"/>
              </a:lnSpc>
              <a:spcBef>
                <a:spcPts val="500"/>
              </a:spcBef>
              <a:spcAft>
                <a:spcPts val="0"/>
              </a:spcAft>
              <a:buClrTx/>
              <a:buSzTx/>
              <a:buFont typeface="Symbol" panose="05050102010706020507" pitchFamily="18" charset="2"/>
              <a:buChar char=""/>
              <a:tabLst/>
              <a:defRPr/>
            </a:pPr>
            <a:r>
              <a:rPr kumimoji="0" lang="en-GB" sz="2000" b="0" i="0" u="none" strike="noStrike" kern="100" cap="none" spc="0" normalizeH="0" baseline="0" noProof="0" dirty="0">
                <a:ln>
                  <a:noFill/>
                </a:ln>
                <a:solidFill>
                  <a:srgbClr val="002463"/>
                </a:solidFill>
                <a:effectLst/>
                <a:uLnTx/>
                <a:uFillTx/>
                <a:latin typeface="Arial" panose="020B0604020202020204" pitchFamily="34" charset="0"/>
                <a:ea typeface="Calibri" panose="020F0502020204030204" pitchFamily="34" charset="0"/>
                <a:cs typeface="Arial" panose="020B0604020202020204" pitchFamily="34" charset="0"/>
              </a:rPr>
              <a:t>Entry criteria guidance </a:t>
            </a:r>
          </a:p>
          <a:p>
            <a:pPr marL="800100" marR="0" lvl="1" indent="-342900" algn="l" defTabSz="914400" rtl="0" eaLnBrk="1" fontAlgn="auto" latinLnBrk="0" hangingPunct="1">
              <a:lnSpc>
                <a:spcPct val="107000"/>
              </a:lnSpc>
              <a:spcBef>
                <a:spcPts val="500"/>
              </a:spcBef>
              <a:spcAft>
                <a:spcPts val="0"/>
              </a:spcAft>
              <a:buClrTx/>
              <a:buSzTx/>
              <a:buFont typeface="Symbol" panose="05050102010706020507" pitchFamily="18" charset="2"/>
              <a:buChar char=""/>
              <a:tabLst/>
              <a:defRPr/>
            </a:pPr>
            <a:r>
              <a:rPr kumimoji="0" lang="en-GB" sz="2000" b="0" i="0" u="none" strike="noStrike" kern="100" cap="none" spc="0" normalizeH="0" baseline="0" noProof="0" dirty="0">
                <a:ln>
                  <a:noFill/>
                </a:ln>
                <a:solidFill>
                  <a:srgbClr val="002463"/>
                </a:solidFill>
                <a:effectLst/>
                <a:uLnTx/>
                <a:uFillTx/>
                <a:latin typeface="Arial" panose="020B0604020202020204" pitchFamily="34" charset="0"/>
                <a:ea typeface="Calibri" panose="020F0502020204030204" pitchFamily="34" charset="0"/>
                <a:cs typeface="Arial" panose="020B0604020202020204" pitchFamily="34" charset="0"/>
              </a:rPr>
              <a:t>Transition guide – moving specification </a:t>
            </a:r>
          </a:p>
          <a:p>
            <a:pPr marL="800100" marR="0" lvl="1" indent="-342900" algn="l" defTabSz="914400" rtl="0" eaLnBrk="1" fontAlgn="auto" latinLnBrk="0" hangingPunct="1">
              <a:lnSpc>
                <a:spcPct val="107000"/>
              </a:lnSpc>
              <a:spcBef>
                <a:spcPts val="500"/>
              </a:spcBef>
              <a:spcAft>
                <a:spcPts val="0"/>
              </a:spcAft>
              <a:buClrTx/>
              <a:buSzTx/>
              <a:buFont typeface="Symbol" panose="05050102010706020507" pitchFamily="18" charset="2"/>
              <a:buChar char=""/>
              <a:tabLst/>
              <a:defRPr/>
            </a:pPr>
            <a:r>
              <a:rPr kumimoji="0" lang="en-GB" sz="2000" b="0" i="0" u="none" strike="noStrike" kern="100" cap="none" spc="0" normalizeH="0" baseline="0" noProof="0" dirty="0">
                <a:ln>
                  <a:noFill/>
                </a:ln>
                <a:solidFill>
                  <a:srgbClr val="002463"/>
                </a:solidFill>
                <a:effectLst/>
                <a:uLnTx/>
                <a:uFillTx/>
                <a:latin typeface="Arial" panose="020B0604020202020204" pitchFamily="34" charset="0"/>
                <a:ea typeface="Calibri" panose="020F0502020204030204" pitchFamily="34" charset="0"/>
                <a:cs typeface="Arial" panose="020B0604020202020204" pitchFamily="34" charset="0"/>
              </a:rPr>
              <a:t>Key dates</a:t>
            </a:r>
          </a:p>
          <a:p>
            <a:pPr marL="800100" marR="0" lvl="1" indent="-342900" algn="l" defTabSz="914400" rtl="0" eaLnBrk="1" fontAlgn="auto" latinLnBrk="0" hangingPunct="1">
              <a:lnSpc>
                <a:spcPct val="107000"/>
              </a:lnSpc>
              <a:spcBef>
                <a:spcPts val="500"/>
              </a:spcBef>
              <a:spcAft>
                <a:spcPts val="0"/>
              </a:spcAft>
              <a:buClrTx/>
              <a:buSzTx/>
              <a:buFont typeface="Symbol" panose="05050102010706020507" pitchFamily="18" charset="2"/>
              <a:buChar char=""/>
              <a:tabLst/>
              <a:defRPr/>
            </a:pPr>
            <a:r>
              <a:rPr kumimoji="0" lang="en-GB" sz="2000" b="0" i="0" u="none" strike="noStrike" kern="100" cap="none" spc="0" normalizeH="0" baseline="0" noProof="0" dirty="0">
                <a:ln>
                  <a:noFill/>
                </a:ln>
                <a:solidFill>
                  <a:srgbClr val="002463"/>
                </a:solidFill>
                <a:effectLst/>
                <a:uLnTx/>
                <a:uFillTx/>
                <a:latin typeface="Arial" panose="020B0604020202020204" pitchFamily="34" charset="0"/>
                <a:ea typeface="Calibri" panose="020F0502020204030204" pitchFamily="34" charset="0"/>
                <a:cs typeface="Arial" panose="020B0604020202020204" pitchFamily="34" charset="0"/>
              </a:rPr>
              <a:t>Activity schedule updates for the remainder of 2024</a:t>
            </a:r>
          </a:p>
          <a:p>
            <a:pPr marL="800100" marR="0" lvl="1" indent="-342900" algn="l" defTabSz="914400" rtl="0" eaLnBrk="1" fontAlgn="auto" latinLnBrk="0" hangingPunct="1">
              <a:lnSpc>
                <a:spcPct val="107000"/>
              </a:lnSpc>
              <a:spcBef>
                <a:spcPts val="500"/>
              </a:spcBef>
              <a:spcAft>
                <a:spcPts val="0"/>
              </a:spcAft>
              <a:buClrTx/>
              <a:buSzTx/>
              <a:buFont typeface="Symbol" panose="05050102010706020507" pitchFamily="18" charset="2"/>
              <a:buChar char=""/>
              <a:tabLst/>
              <a:defRPr/>
            </a:pPr>
            <a:r>
              <a:rPr kumimoji="0" lang="en-GB" sz="2000" b="0" i="0" u="none" strike="noStrike" kern="100" cap="none" spc="0" normalizeH="0" baseline="0" noProof="0" dirty="0">
                <a:ln>
                  <a:noFill/>
                </a:ln>
                <a:solidFill>
                  <a:srgbClr val="002463"/>
                </a:solidFill>
                <a:effectLst/>
                <a:uLnTx/>
                <a:uFillTx/>
                <a:latin typeface="Arial" panose="020B0604020202020204" pitchFamily="34" charset="0"/>
                <a:ea typeface="Calibri" panose="020F0502020204030204" pitchFamily="34" charset="0"/>
                <a:cs typeface="Arial" panose="020B0604020202020204" pitchFamily="34" charset="0"/>
              </a:rPr>
              <a:t>Links to support and training</a:t>
            </a:r>
          </a:p>
          <a:p>
            <a:pPr marL="800100" marR="0" lvl="1" indent="-342900" algn="l" defTabSz="914400" rtl="0" eaLnBrk="1" fontAlgn="auto" latinLnBrk="0" hangingPunct="1">
              <a:lnSpc>
                <a:spcPct val="107000"/>
              </a:lnSpc>
              <a:spcBef>
                <a:spcPts val="500"/>
              </a:spcBef>
              <a:spcAft>
                <a:spcPts val="0"/>
              </a:spcAft>
              <a:buClrTx/>
              <a:buSzTx/>
              <a:buFont typeface="Symbol" panose="05050102010706020507" pitchFamily="18" charset="2"/>
              <a:buChar char=""/>
              <a:tabLst/>
              <a:defRPr/>
            </a:pPr>
            <a:endParaRPr kumimoji="0" lang="en-GB" sz="2000" b="0" i="0" u="none" strike="noStrike" kern="100" cap="none" spc="0" normalizeH="0" baseline="0" noProof="0" dirty="0">
              <a:ln>
                <a:noFill/>
              </a:ln>
              <a:solidFill>
                <a:srgbClr val="002463"/>
              </a:solidFill>
              <a:effectLst/>
              <a:uLnTx/>
              <a:uFillTx/>
              <a:latin typeface="Arial" panose="020B0604020202020204" pitchFamily="34" charset="0"/>
              <a:ea typeface="Calibri" panose="020F050202020403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2463"/>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sz="2000" b="0" i="0" u="none" strike="noStrike" kern="1200" cap="none" spc="0" normalizeH="0" baseline="0" noProof="0" dirty="0">
              <a:ln>
                <a:noFill/>
              </a:ln>
              <a:solidFill>
                <a:srgbClr val="002463"/>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2463"/>
              </a:solidFill>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A9CAB35-D66E-DD5B-AE55-B70E45402DA9}"/>
              </a:ext>
            </a:extLst>
          </p:cNvPr>
          <p:cNvSpPr txBox="1"/>
          <p:nvPr/>
        </p:nvSpPr>
        <p:spPr>
          <a:xfrm>
            <a:off x="139700" y="417610"/>
            <a:ext cx="10388600"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1200" cap="none" spc="0" normalizeH="0" baseline="0" noProof="0" dirty="0">
                <a:ln>
                  <a:noFill/>
                </a:ln>
                <a:solidFill>
                  <a:srgbClr val="012169"/>
                </a:solidFill>
                <a:effectLst/>
                <a:uLnTx/>
                <a:uFillTx/>
                <a:latin typeface="Arial"/>
                <a:ea typeface="+mn-ea"/>
                <a:cs typeface="Calibri"/>
              </a:rPr>
              <a:t>Next Steps:</a:t>
            </a:r>
          </a:p>
        </p:txBody>
      </p:sp>
      <p:pic>
        <p:nvPicPr>
          <p:cNvPr id="6" name="Picture 5" descr="A cartoon of a person walking up a step&#10;&#10;Description automatically generated">
            <a:extLst>
              <a:ext uri="{FF2B5EF4-FFF2-40B4-BE49-F238E27FC236}">
                <a16:creationId xmlns:a16="http://schemas.microsoft.com/office/drawing/2014/main" id="{217F15CC-FE94-E176-4F5B-60C34A2C4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285" y="4567707"/>
            <a:ext cx="1872683" cy="1872683"/>
          </a:xfrm>
          <a:prstGeom prst="rect">
            <a:avLst/>
          </a:prstGeom>
        </p:spPr>
      </p:pic>
    </p:spTree>
    <p:extLst>
      <p:ext uri="{BB962C8B-B14F-4D97-AF65-F5344CB8AC3E}">
        <p14:creationId xmlns:p14="http://schemas.microsoft.com/office/powerpoint/2010/main" val="903349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4424E2-4B27-7CCA-09FF-5E69B914FD2B}"/>
              </a:ext>
            </a:extLst>
          </p:cNvPr>
          <p:cNvSpPr txBox="1"/>
          <p:nvPr/>
        </p:nvSpPr>
        <p:spPr>
          <a:xfrm>
            <a:off x="139700" y="417610"/>
            <a:ext cx="10388600"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1200" cap="none" spc="0" normalizeH="0" baseline="0" noProof="0" dirty="0">
                <a:ln>
                  <a:noFill/>
                </a:ln>
                <a:solidFill>
                  <a:srgbClr val="012169"/>
                </a:solidFill>
                <a:effectLst/>
                <a:uLnTx/>
                <a:uFillTx/>
                <a:latin typeface="Arial"/>
                <a:ea typeface="+mn-ea"/>
                <a:cs typeface="Calibri"/>
              </a:rPr>
              <a:t>Next Steps Cont..:</a:t>
            </a:r>
          </a:p>
        </p:txBody>
      </p:sp>
      <p:sp>
        <p:nvSpPr>
          <p:cNvPr id="4" name="Content Placeholder 3">
            <a:extLst>
              <a:ext uri="{FF2B5EF4-FFF2-40B4-BE49-F238E27FC236}">
                <a16:creationId xmlns:a16="http://schemas.microsoft.com/office/drawing/2014/main" id="{D3A4872E-6595-12F2-6DF5-0A05C32F7791}"/>
              </a:ext>
            </a:extLst>
          </p:cNvPr>
          <p:cNvSpPr txBox="1">
            <a:spLocks/>
          </p:cNvSpPr>
          <p:nvPr/>
        </p:nvSpPr>
        <p:spPr>
          <a:xfrm>
            <a:off x="532182" y="1610325"/>
            <a:ext cx="10388600" cy="4146698"/>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00" cap="none" spc="0" normalizeH="0" baseline="0" noProof="0" dirty="0">
                <a:ln>
                  <a:noFill/>
                </a:ln>
                <a:solidFill>
                  <a:srgbClr val="002463"/>
                </a:solidFill>
                <a:effectLst/>
                <a:uLnTx/>
                <a:uFillTx/>
                <a:latin typeface="+mj-lt"/>
                <a:ea typeface="Calibri" panose="020F0502020204030204" pitchFamily="34" charset="0"/>
                <a:cs typeface="Myanmar Text" panose="020B0502040204020203" pitchFamily="34" charset="0"/>
              </a:rPr>
              <a:t>On the </a:t>
            </a:r>
            <a:r>
              <a:rPr kumimoji="0" lang="en-GB" sz="2800" b="1" i="0" u="none" strike="noStrike" kern="100" cap="none" spc="0" normalizeH="0" baseline="0" noProof="0" dirty="0">
                <a:ln>
                  <a:noFill/>
                </a:ln>
                <a:solidFill>
                  <a:srgbClr val="002463"/>
                </a:solidFill>
                <a:effectLst/>
                <a:uLnTx/>
                <a:uFillTx/>
                <a:latin typeface="+mj-lt"/>
                <a:ea typeface="Calibri" panose="020F0502020204030204" pitchFamily="34" charset="0"/>
                <a:cs typeface="Myanmar Text" panose="020B0502040204020203" pitchFamily="34" charset="0"/>
              </a:rPr>
              <a:t>26</a:t>
            </a:r>
            <a:r>
              <a:rPr kumimoji="0" lang="en-GB" sz="2800" b="1" i="0" u="none" strike="noStrike" kern="100" cap="none" spc="0" normalizeH="0" baseline="30000" noProof="0" dirty="0">
                <a:ln>
                  <a:noFill/>
                </a:ln>
                <a:solidFill>
                  <a:srgbClr val="002463"/>
                </a:solidFill>
                <a:effectLst/>
                <a:uLnTx/>
                <a:uFillTx/>
                <a:latin typeface="+mj-lt"/>
                <a:ea typeface="Calibri" panose="020F0502020204030204" pitchFamily="34" charset="0"/>
                <a:cs typeface="Myanmar Text" panose="020B0502040204020203" pitchFamily="34" charset="0"/>
              </a:rPr>
              <a:t>th</a:t>
            </a:r>
            <a:r>
              <a:rPr kumimoji="0" lang="en-GB" sz="2800" b="1" i="0" u="none" strike="noStrike" kern="100" cap="none" spc="0" normalizeH="0" baseline="0" noProof="0" dirty="0">
                <a:ln>
                  <a:noFill/>
                </a:ln>
                <a:solidFill>
                  <a:srgbClr val="002463"/>
                </a:solidFill>
                <a:effectLst/>
                <a:uLnTx/>
                <a:uFillTx/>
                <a:latin typeface="+mj-lt"/>
                <a:ea typeface="Calibri" panose="020F0502020204030204" pitchFamily="34" charset="0"/>
                <a:cs typeface="Myanmar Text" panose="020B0502040204020203" pitchFamily="34" charset="0"/>
              </a:rPr>
              <a:t> February 2024</a:t>
            </a:r>
            <a:r>
              <a:rPr kumimoji="0" lang="en-GB" sz="2800" b="0" i="0" u="none" strike="noStrike" kern="100" cap="none" spc="0" normalizeH="0" baseline="0" noProof="0" dirty="0">
                <a:ln>
                  <a:noFill/>
                </a:ln>
                <a:solidFill>
                  <a:srgbClr val="002463"/>
                </a:solidFill>
                <a:effectLst/>
                <a:uLnTx/>
                <a:uFillTx/>
                <a:latin typeface="+mj-lt"/>
                <a:ea typeface="Calibri" panose="020F0502020204030204" pitchFamily="34" charset="0"/>
                <a:cs typeface="Myanmar Text" panose="020B0502040204020203" pitchFamily="34"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00" cap="none" spc="0" normalizeH="0" baseline="0" noProof="0" dirty="0">
              <a:ln>
                <a:noFill/>
              </a:ln>
              <a:solidFill>
                <a:srgbClr val="002463"/>
              </a:solidFill>
              <a:effectLst/>
              <a:uLnTx/>
              <a:uFillTx/>
              <a:latin typeface="+mj-lt"/>
              <a:ea typeface="Calibri" panose="020F0502020204030204" pitchFamily="34" charset="0"/>
              <a:cs typeface="Myanmar Text" panose="020B0502040204020203"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00" cap="none" spc="0" normalizeH="0" baseline="0" noProof="0" dirty="0">
                <a:ln>
                  <a:noFill/>
                </a:ln>
                <a:solidFill>
                  <a:srgbClr val="002463"/>
                </a:solidFill>
                <a:effectLst/>
                <a:uLnTx/>
                <a:uFillTx/>
                <a:latin typeface="+mj-lt"/>
                <a:ea typeface="Calibri" panose="020F0502020204030204" pitchFamily="34" charset="0"/>
                <a:cs typeface="Myanmar Text" panose="020B0502040204020203" pitchFamily="34" charset="0"/>
              </a:rPr>
              <a:t>Centres can access all specifications and teaching, learning and assessment materials via the VLE</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2400" b="0" i="0" u="none" strike="noStrike" kern="100" cap="none" spc="0" normalizeH="0" baseline="0" noProof="0" dirty="0">
              <a:ln>
                <a:noFill/>
              </a:ln>
              <a:solidFill>
                <a:srgbClr val="002463"/>
              </a:solidFill>
              <a:effectLst/>
              <a:uLnTx/>
              <a:uFillTx/>
              <a:latin typeface="+mj-lt"/>
              <a:ea typeface="Calibri" panose="020F0502020204030204" pitchFamily="34" charset="0"/>
              <a:cs typeface="Myanmar Text" panose="020B0502040204020203"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00" cap="none" spc="0" normalizeH="0" baseline="0" noProof="0" dirty="0">
                <a:ln>
                  <a:noFill/>
                </a:ln>
                <a:solidFill>
                  <a:srgbClr val="002463"/>
                </a:solidFill>
                <a:effectLst/>
                <a:uLnTx/>
                <a:uFillTx/>
                <a:latin typeface="+mj-lt"/>
                <a:ea typeface="Calibri" panose="020F0502020204030204" pitchFamily="34" charset="0"/>
                <a:cs typeface="Myanmar Text" panose="020B0502040204020203" pitchFamily="34" charset="0"/>
              </a:rPr>
              <a:t>Centres can enrol learners onto Quartz</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2400" b="0" i="0" u="none" strike="noStrike" kern="100" cap="none" spc="0" normalizeH="0" baseline="0" noProof="0" dirty="0">
              <a:ln>
                <a:noFill/>
              </a:ln>
              <a:solidFill>
                <a:srgbClr val="002463"/>
              </a:solidFill>
              <a:effectLst/>
              <a:uLnTx/>
              <a:uFillTx/>
              <a:latin typeface="+mj-lt"/>
              <a:ea typeface="Calibri" panose="020F0502020204030204" pitchFamily="34" charset="0"/>
              <a:cs typeface="Myanmar Text" panose="020B0502040204020203"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00" cap="none" spc="0" normalizeH="0" baseline="0" noProof="0" dirty="0">
                <a:ln>
                  <a:noFill/>
                </a:ln>
                <a:solidFill>
                  <a:srgbClr val="002463"/>
                </a:solidFill>
                <a:effectLst/>
                <a:uLnTx/>
                <a:uFillTx/>
                <a:latin typeface="+mj-lt"/>
                <a:ea typeface="Calibri" panose="020F0502020204030204" pitchFamily="34" charset="0"/>
                <a:cs typeface="Myanmar Text" panose="020B0502040204020203" pitchFamily="34" charset="0"/>
              </a:rPr>
              <a:t>Centres can commence delivery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GB" kern="100" dirty="0">
              <a:solidFill>
                <a:srgbClr val="002463"/>
              </a:solidFill>
              <a:latin typeface="+mj-lt"/>
              <a:ea typeface="Calibri" panose="020F0502020204030204" pitchFamily="34" charset="0"/>
              <a:cs typeface="Myanmar Text" panose="020B0502040204020203"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00" cap="none" spc="0" normalizeH="0" baseline="0" noProof="0" dirty="0">
                <a:ln>
                  <a:noFill/>
                </a:ln>
                <a:solidFill>
                  <a:srgbClr val="002463"/>
                </a:solidFill>
                <a:effectLst/>
                <a:uLnTx/>
                <a:uFillTx/>
                <a:latin typeface="+mj-lt"/>
                <a:ea typeface="Calibri" panose="020F0502020204030204" pitchFamily="34" charset="0"/>
                <a:cs typeface="Myanmar Text" panose="020B0502040204020203" pitchFamily="34" charset="0"/>
              </a:rPr>
              <a:t>Marketing kit will be provided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00" cap="none" spc="0" normalizeH="0" baseline="0" noProof="0" dirty="0">
              <a:ln>
                <a:noFill/>
              </a:ln>
              <a:solidFill>
                <a:srgbClr val="002463"/>
              </a:solidFill>
              <a:effectLst/>
              <a:uLnTx/>
              <a:uFillTx/>
              <a:latin typeface="+mj-lt"/>
              <a:ea typeface="Calibri" panose="020F0502020204030204" pitchFamily="34" charset="0"/>
              <a:cs typeface="Myanmar Text" panose="020B0502040204020203"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002463"/>
              </a:solidFill>
              <a:effectLst/>
              <a:uLnTx/>
              <a:uFillTx/>
              <a:latin typeface="+mj-lt"/>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sz="2800" b="0" i="0" u="none" strike="noStrike" kern="1200" cap="none" spc="0" normalizeH="0" baseline="0" noProof="0" dirty="0">
              <a:ln>
                <a:noFill/>
              </a:ln>
              <a:solidFill>
                <a:srgbClr val="002463"/>
              </a:solidFill>
              <a:effectLst/>
              <a:uLnTx/>
              <a:uFillTx/>
              <a:latin typeface="+mj-lt"/>
              <a:ea typeface="+mn-ea"/>
              <a:cs typeface="+mn-cs"/>
            </a:endParaRPr>
          </a:p>
        </p:txBody>
      </p:sp>
      <p:pic>
        <p:nvPicPr>
          <p:cNvPr id="5" name="Picture 4" descr="A cartoon of a person walking up a step&#10;&#10;Description automatically generated">
            <a:extLst>
              <a:ext uri="{FF2B5EF4-FFF2-40B4-BE49-F238E27FC236}">
                <a16:creationId xmlns:a16="http://schemas.microsoft.com/office/drawing/2014/main" id="{C30B2C04-6245-67D9-1108-B64BC70C0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285" y="4567707"/>
            <a:ext cx="1872683" cy="1872683"/>
          </a:xfrm>
          <a:prstGeom prst="rect">
            <a:avLst/>
          </a:prstGeom>
        </p:spPr>
      </p:pic>
    </p:spTree>
    <p:extLst>
      <p:ext uri="{BB962C8B-B14F-4D97-AF65-F5344CB8AC3E}">
        <p14:creationId xmlns:p14="http://schemas.microsoft.com/office/powerpoint/2010/main" val="294875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171D849-C7AE-D62D-E699-F47C4C73A574}"/>
              </a:ext>
            </a:extLst>
          </p:cNvPr>
          <p:cNvSpPr txBox="1">
            <a:spLocks/>
          </p:cNvSpPr>
          <p:nvPr/>
        </p:nvSpPr>
        <p:spPr>
          <a:xfrm>
            <a:off x="675968" y="943512"/>
            <a:ext cx="10388600" cy="1089332"/>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00" cap="none" spc="0" normalizeH="0" baseline="0" noProof="0" dirty="0">
                <a:ln>
                  <a:noFill/>
                </a:ln>
                <a:solidFill>
                  <a:srgbClr val="002463"/>
                </a:solidFill>
                <a:effectLst/>
                <a:uLnTx/>
                <a:uFillTx/>
                <a:latin typeface="Arial" panose="020B0604020202020204"/>
                <a:ea typeface="Calibri" panose="020F0502020204030204" pitchFamily="34" charset="0"/>
                <a:cs typeface="Myanmar Text" panose="020B0502040204020203" pitchFamily="34" charset="0"/>
              </a:rPr>
              <a:t>Thank you for joining today!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rgbClr val="002463"/>
              </a:solidFill>
              <a:effectLst/>
              <a:uLnTx/>
              <a:uFillTx/>
              <a:latin typeface="Arial" panose="020B0604020202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002463"/>
                </a:solidFill>
                <a:effectLst/>
                <a:uLnTx/>
                <a:uFillTx/>
                <a:latin typeface="Arial" panose="020B0604020202020204"/>
                <a:ea typeface="+mn-ea"/>
                <a:cs typeface="+mn-cs"/>
              </a:rPr>
              <a:t>If you have any questions, please use the forms below:</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002463"/>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6CB231D7-D0A5-DC9A-F5D0-FBBE15B6CDAF}"/>
              </a:ext>
            </a:extLst>
          </p:cNvPr>
          <p:cNvSpPr txBox="1"/>
          <p:nvPr/>
        </p:nvSpPr>
        <p:spPr>
          <a:xfrm>
            <a:off x="2764972" y="2950028"/>
            <a:ext cx="7424056" cy="1323439"/>
          </a:xfrm>
          <a:prstGeom prst="rect">
            <a:avLst/>
          </a:prstGeom>
          <a:noFill/>
        </p:spPr>
        <p:txBody>
          <a:bodyPr wrap="square" rtlCol="0">
            <a:spAutoFit/>
          </a:bodyPr>
          <a:lstStyle/>
          <a:p>
            <a:r>
              <a:rPr kumimoji="0" lang="en-GB" sz="4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hlinkClick r:id="rId2"/>
              </a:rPr>
              <a:t>L3IFDHES Centre Feedback</a:t>
            </a:r>
            <a:endParaRPr kumimoji="0" lang="en-GB" sz="4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endParaRPr lang="en-GB" sz="4000" dirty="0"/>
          </a:p>
        </p:txBody>
      </p:sp>
    </p:spTree>
    <p:extLst>
      <p:ext uri="{BB962C8B-B14F-4D97-AF65-F5344CB8AC3E}">
        <p14:creationId xmlns:p14="http://schemas.microsoft.com/office/powerpoint/2010/main" val="1887836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8828" y="4575619"/>
            <a:ext cx="1819275" cy="180467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Avenir Next"/>
                <a:cs typeface="Avenir Next"/>
              </a:rPr>
              <a:t>NCC</a:t>
            </a:r>
            <a:r>
              <a:rPr sz="1200" b="1" spc="-20" dirty="0">
                <a:solidFill>
                  <a:srgbClr val="FFFFFF"/>
                </a:solidFill>
                <a:latin typeface="Avenir Next"/>
                <a:cs typeface="Avenir Next"/>
              </a:rPr>
              <a:t> </a:t>
            </a:r>
            <a:r>
              <a:rPr sz="1200" b="1" spc="-10" dirty="0">
                <a:solidFill>
                  <a:srgbClr val="FFFFFF"/>
                </a:solidFill>
                <a:latin typeface="Avenir Next"/>
                <a:cs typeface="Avenir Next"/>
              </a:rPr>
              <a:t>Education</a:t>
            </a:r>
            <a:r>
              <a:rPr sz="1200" b="1" spc="-20" dirty="0">
                <a:solidFill>
                  <a:srgbClr val="FFFFFF"/>
                </a:solidFill>
                <a:latin typeface="Avenir Next"/>
                <a:cs typeface="Avenir Next"/>
              </a:rPr>
              <a:t> </a:t>
            </a:r>
            <a:r>
              <a:rPr sz="1200" b="1" spc="-35" dirty="0">
                <a:solidFill>
                  <a:srgbClr val="FFFFFF"/>
                </a:solidFill>
                <a:latin typeface="Avenir Next"/>
                <a:cs typeface="Avenir Next"/>
              </a:rPr>
              <a:t>UK</a:t>
            </a:r>
            <a:endParaRPr sz="1200">
              <a:latin typeface="Avenir Next"/>
              <a:cs typeface="Avenir Next"/>
            </a:endParaRPr>
          </a:p>
          <a:p>
            <a:pPr>
              <a:lnSpc>
                <a:spcPct val="100000"/>
              </a:lnSpc>
              <a:spcBef>
                <a:spcPts val="50"/>
              </a:spcBef>
            </a:pPr>
            <a:endParaRPr sz="1050">
              <a:latin typeface="Avenir Next"/>
              <a:cs typeface="Avenir Next"/>
            </a:endParaRPr>
          </a:p>
          <a:p>
            <a:pPr marL="12700" marR="197485">
              <a:lnSpc>
                <a:spcPct val="102600"/>
              </a:lnSpc>
            </a:pPr>
            <a:r>
              <a:rPr sz="900" spc="-10" dirty="0">
                <a:solidFill>
                  <a:srgbClr val="FFFFFF"/>
                </a:solidFill>
                <a:latin typeface="Avenir Next"/>
                <a:cs typeface="Avenir Next"/>
              </a:rPr>
              <a:t>Second</a:t>
            </a:r>
            <a:r>
              <a:rPr sz="900" spc="-5" dirty="0">
                <a:solidFill>
                  <a:srgbClr val="FFFFFF"/>
                </a:solidFill>
                <a:latin typeface="Avenir Next"/>
                <a:cs typeface="Avenir Next"/>
              </a:rPr>
              <a:t> </a:t>
            </a:r>
            <a:r>
              <a:rPr sz="900" spc="-10" dirty="0">
                <a:solidFill>
                  <a:srgbClr val="FFFFFF"/>
                </a:solidFill>
                <a:latin typeface="Avenir Next"/>
                <a:cs typeface="Avenir Next"/>
              </a:rPr>
              <a:t>Floor,</a:t>
            </a:r>
            <a:r>
              <a:rPr sz="900" spc="-5" dirty="0">
                <a:solidFill>
                  <a:srgbClr val="FFFFFF"/>
                </a:solidFill>
                <a:latin typeface="Avenir Next"/>
                <a:cs typeface="Avenir Next"/>
              </a:rPr>
              <a:t> </a:t>
            </a:r>
            <a:r>
              <a:rPr sz="900" spc="-10" dirty="0">
                <a:solidFill>
                  <a:srgbClr val="FFFFFF"/>
                </a:solidFill>
                <a:latin typeface="Avenir Next"/>
                <a:cs typeface="Avenir Next"/>
              </a:rPr>
              <a:t>Adamson</a:t>
            </a:r>
            <a:r>
              <a:rPr sz="900" spc="-5" dirty="0">
                <a:solidFill>
                  <a:srgbClr val="FFFFFF"/>
                </a:solidFill>
                <a:latin typeface="Avenir Next"/>
                <a:cs typeface="Avenir Next"/>
              </a:rPr>
              <a:t> </a:t>
            </a:r>
            <a:r>
              <a:rPr sz="900" spc="-10" dirty="0">
                <a:solidFill>
                  <a:srgbClr val="FFFFFF"/>
                </a:solidFill>
                <a:latin typeface="Avenir Next"/>
                <a:cs typeface="Avenir Next"/>
              </a:rPr>
              <a:t>House Towers</a:t>
            </a:r>
            <a:r>
              <a:rPr sz="900" spc="-5" dirty="0">
                <a:solidFill>
                  <a:srgbClr val="FFFFFF"/>
                </a:solidFill>
                <a:latin typeface="Avenir Next"/>
                <a:cs typeface="Avenir Next"/>
              </a:rPr>
              <a:t> </a:t>
            </a:r>
            <a:r>
              <a:rPr sz="900" spc="-10" dirty="0">
                <a:solidFill>
                  <a:srgbClr val="FFFFFF"/>
                </a:solidFill>
                <a:latin typeface="Avenir Next"/>
                <a:cs typeface="Avenir Next"/>
              </a:rPr>
              <a:t>Business</a:t>
            </a:r>
            <a:r>
              <a:rPr sz="900" spc="-5" dirty="0">
                <a:solidFill>
                  <a:srgbClr val="FFFFFF"/>
                </a:solidFill>
                <a:latin typeface="Avenir Next"/>
                <a:cs typeface="Avenir Next"/>
              </a:rPr>
              <a:t> </a:t>
            </a:r>
            <a:r>
              <a:rPr sz="900" spc="-20" dirty="0">
                <a:solidFill>
                  <a:srgbClr val="FFFFFF"/>
                </a:solidFill>
                <a:latin typeface="Avenir Next"/>
                <a:cs typeface="Avenir Next"/>
              </a:rPr>
              <a:t>Park</a:t>
            </a:r>
            <a:r>
              <a:rPr sz="900" spc="500" dirty="0">
                <a:solidFill>
                  <a:srgbClr val="FFFFFF"/>
                </a:solidFill>
                <a:latin typeface="Avenir Next"/>
                <a:cs typeface="Avenir Next"/>
              </a:rPr>
              <a:t> </a:t>
            </a:r>
            <a:r>
              <a:rPr sz="900" spc="-10" dirty="0">
                <a:solidFill>
                  <a:srgbClr val="FFFFFF"/>
                </a:solidFill>
                <a:latin typeface="Avenir Next"/>
                <a:cs typeface="Avenir Next"/>
              </a:rPr>
              <a:t>Wilmslow</a:t>
            </a:r>
            <a:r>
              <a:rPr sz="900" spc="-15" dirty="0">
                <a:solidFill>
                  <a:srgbClr val="FFFFFF"/>
                </a:solidFill>
                <a:latin typeface="Avenir Next"/>
                <a:cs typeface="Avenir Next"/>
              </a:rPr>
              <a:t> </a:t>
            </a:r>
            <a:r>
              <a:rPr sz="900" spc="-20" dirty="0">
                <a:solidFill>
                  <a:srgbClr val="FFFFFF"/>
                </a:solidFill>
                <a:latin typeface="Avenir Next"/>
                <a:cs typeface="Avenir Next"/>
              </a:rPr>
              <a:t>Road</a:t>
            </a:r>
            <a:endParaRPr sz="900">
              <a:latin typeface="Avenir Next"/>
              <a:cs typeface="Avenir Next"/>
            </a:endParaRPr>
          </a:p>
          <a:p>
            <a:pPr marL="12700" marR="1195070">
              <a:lnSpc>
                <a:spcPct val="102600"/>
              </a:lnSpc>
            </a:pPr>
            <a:r>
              <a:rPr sz="900" spc="-10" dirty="0">
                <a:solidFill>
                  <a:srgbClr val="FFFFFF"/>
                </a:solidFill>
                <a:latin typeface="Avenir Next"/>
                <a:cs typeface="Avenir Next"/>
              </a:rPr>
              <a:t>Didsbury Manchester </a:t>
            </a:r>
            <a:r>
              <a:rPr sz="900" dirty="0">
                <a:solidFill>
                  <a:srgbClr val="FFFFFF"/>
                </a:solidFill>
                <a:latin typeface="Avenir Next"/>
                <a:cs typeface="Avenir Next"/>
              </a:rPr>
              <a:t>M20</a:t>
            </a:r>
            <a:r>
              <a:rPr sz="900" spc="-35" dirty="0">
                <a:solidFill>
                  <a:srgbClr val="FFFFFF"/>
                </a:solidFill>
                <a:latin typeface="Avenir Next"/>
                <a:cs typeface="Avenir Next"/>
              </a:rPr>
              <a:t> </a:t>
            </a:r>
            <a:r>
              <a:rPr sz="900" spc="-25" dirty="0">
                <a:solidFill>
                  <a:srgbClr val="FFFFFF"/>
                </a:solidFill>
                <a:latin typeface="Avenir Next"/>
                <a:cs typeface="Avenir Next"/>
              </a:rPr>
              <a:t>2YY</a:t>
            </a:r>
            <a:endParaRPr sz="900">
              <a:latin typeface="Avenir Next"/>
              <a:cs typeface="Avenir Next"/>
            </a:endParaRPr>
          </a:p>
          <a:p>
            <a:pPr marL="12700">
              <a:lnSpc>
                <a:spcPct val="100000"/>
              </a:lnSpc>
              <a:spcBef>
                <a:spcPts val="30"/>
              </a:spcBef>
            </a:pPr>
            <a:r>
              <a:rPr sz="900" spc="-10" dirty="0">
                <a:solidFill>
                  <a:srgbClr val="FFFFFF"/>
                </a:solidFill>
                <a:latin typeface="Avenir Next"/>
                <a:cs typeface="Avenir Next"/>
              </a:rPr>
              <a:t>United</a:t>
            </a:r>
            <a:r>
              <a:rPr sz="900" spc="-5" dirty="0">
                <a:solidFill>
                  <a:srgbClr val="FFFFFF"/>
                </a:solidFill>
                <a:latin typeface="Avenir Next"/>
                <a:cs typeface="Avenir Next"/>
              </a:rPr>
              <a:t> </a:t>
            </a:r>
            <a:r>
              <a:rPr sz="900" spc="-10" dirty="0">
                <a:solidFill>
                  <a:srgbClr val="FFFFFF"/>
                </a:solidFill>
                <a:latin typeface="Avenir Next"/>
                <a:cs typeface="Avenir Next"/>
              </a:rPr>
              <a:t>Kingdom</a:t>
            </a:r>
            <a:endParaRPr sz="900">
              <a:latin typeface="Avenir Next"/>
              <a:cs typeface="Avenir Next"/>
            </a:endParaRPr>
          </a:p>
          <a:p>
            <a:pPr>
              <a:lnSpc>
                <a:spcPct val="100000"/>
              </a:lnSpc>
              <a:spcBef>
                <a:spcPts val="40"/>
              </a:spcBef>
            </a:pPr>
            <a:endParaRPr sz="800">
              <a:latin typeface="Avenir Next"/>
              <a:cs typeface="Avenir Next"/>
            </a:endParaRPr>
          </a:p>
          <a:p>
            <a:pPr marL="12700">
              <a:lnSpc>
                <a:spcPct val="100000"/>
              </a:lnSpc>
            </a:pPr>
            <a:r>
              <a:rPr sz="900" dirty="0">
                <a:solidFill>
                  <a:srgbClr val="FFFFFF"/>
                </a:solidFill>
                <a:latin typeface="Avenir Next"/>
                <a:cs typeface="Avenir Next"/>
              </a:rPr>
              <a:t>t</a:t>
            </a:r>
            <a:r>
              <a:rPr sz="900" spc="-30" dirty="0">
                <a:solidFill>
                  <a:srgbClr val="FFFFFF"/>
                </a:solidFill>
                <a:latin typeface="Avenir Next"/>
                <a:cs typeface="Avenir Next"/>
              </a:rPr>
              <a:t> </a:t>
            </a:r>
            <a:r>
              <a:rPr sz="900" dirty="0">
                <a:solidFill>
                  <a:srgbClr val="FFFFFF"/>
                </a:solidFill>
                <a:latin typeface="Avenir Next"/>
                <a:cs typeface="Avenir Next"/>
              </a:rPr>
              <a:t>:</a:t>
            </a:r>
            <a:r>
              <a:rPr sz="900" spc="-30" dirty="0">
                <a:solidFill>
                  <a:srgbClr val="FFFFFF"/>
                </a:solidFill>
                <a:latin typeface="Avenir Next"/>
                <a:cs typeface="Avenir Next"/>
              </a:rPr>
              <a:t> </a:t>
            </a:r>
            <a:r>
              <a:rPr sz="900" dirty="0">
                <a:solidFill>
                  <a:srgbClr val="FFFFFF"/>
                </a:solidFill>
                <a:latin typeface="Avenir Next"/>
                <a:cs typeface="Avenir Next"/>
              </a:rPr>
              <a:t>+44</a:t>
            </a:r>
            <a:r>
              <a:rPr sz="900" spc="-25" dirty="0">
                <a:solidFill>
                  <a:srgbClr val="FFFFFF"/>
                </a:solidFill>
                <a:latin typeface="Avenir Next"/>
                <a:cs typeface="Avenir Next"/>
              </a:rPr>
              <a:t> </a:t>
            </a:r>
            <a:r>
              <a:rPr sz="900" dirty="0">
                <a:solidFill>
                  <a:srgbClr val="FFFFFF"/>
                </a:solidFill>
                <a:latin typeface="Avenir Next"/>
                <a:cs typeface="Avenir Next"/>
              </a:rPr>
              <a:t>(0)</a:t>
            </a:r>
            <a:r>
              <a:rPr sz="900" spc="-30" dirty="0">
                <a:solidFill>
                  <a:srgbClr val="FFFFFF"/>
                </a:solidFill>
                <a:latin typeface="Avenir Next"/>
                <a:cs typeface="Avenir Next"/>
              </a:rPr>
              <a:t> </a:t>
            </a:r>
            <a:r>
              <a:rPr sz="900" dirty="0">
                <a:solidFill>
                  <a:srgbClr val="FFFFFF"/>
                </a:solidFill>
                <a:latin typeface="Avenir Next"/>
                <a:cs typeface="Avenir Next"/>
              </a:rPr>
              <a:t>161</a:t>
            </a:r>
            <a:r>
              <a:rPr sz="900" spc="-30" dirty="0">
                <a:solidFill>
                  <a:srgbClr val="FFFFFF"/>
                </a:solidFill>
                <a:latin typeface="Avenir Next"/>
                <a:cs typeface="Avenir Next"/>
              </a:rPr>
              <a:t> </a:t>
            </a:r>
            <a:r>
              <a:rPr sz="900" dirty="0">
                <a:solidFill>
                  <a:srgbClr val="FFFFFF"/>
                </a:solidFill>
                <a:latin typeface="Avenir Next"/>
                <a:cs typeface="Avenir Next"/>
              </a:rPr>
              <a:t>438</a:t>
            </a:r>
            <a:r>
              <a:rPr sz="900" spc="-25" dirty="0">
                <a:solidFill>
                  <a:srgbClr val="FFFFFF"/>
                </a:solidFill>
                <a:latin typeface="Avenir Next"/>
                <a:cs typeface="Avenir Next"/>
              </a:rPr>
              <a:t> </a:t>
            </a:r>
            <a:r>
              <a:rPr sz="900" spc="-20" dirty="0">
                <a:solidFill>
                  <a:srgbClr val="FFFFFF"/>
                </a:solidFill>
                <a:latin typeface="Avenir Next"/>
                <a:cs typeface="Avenir Next"/>
              </a:rPr>
              <a:t>6200</a:t>
            </a:r>
            <a:endParaRPr sz="900">
              <a:latin typeface="Avenir Next"/>
              <a:cs typeface="Avenir Next"/>
            </a:endParaRPr>
          </a:p>
          <a:p>
            <a:pPr marL="12700">
              <a:lnSpc>
                <a:spcPct val="100000"/>
              </a:lnSpc>
              <a:spcBef>
                <a:spcPts val="30"/>
              </a:spcBef>
            </a:pPr>
            <a:r>
              <a:rPr sz="900" dirty="0">
                <a:solidFill>
                  <a:srgbClr val="FFFFFF"/>
                </a:solidFill>
                <a:latin typeface="Avenir Next"/>
                <a:cs typeface="Avenir Next"/>
              </a:rPr>
              <a:t>e</a:t>
            </a:r>
            <a:r>
              <a:rPr sz="900" spc="-15" dirty="0">
                <a:solidFill>
                  <a:srgbClr val="FFFFFF"/>
                </a:solidFill>
                <a:latin typeface="Avenir Next"/>
                <a:cs typeface="Avenir Next"/>
              </a:rPr>
              <a:t> </a:t>
            </a:r>
            <a:r>
              <a:rPr sz="900" dirty="0">
                <a:solidFill>
                  <a:srgbClr val="FFFFFF"/>
                </a:solidFill>
                <a:latin typeface="Avenir Next"/>
                <a:cs typeface="Avenir Next"/>
              </a:rPr>
              <a:t>:</a:t>
            </a:r>
            <a:r>
              <a:rPr sz="900" spc="-15" dirty="0">
                <a:solidFill>
                  <a:srgbClr val="FFFFFF"/>
                </a:solidFill>
                <a:latin typeface="Avenir Next"/>
                <a:cs typeface="Avenir Next"/>
              </a:rPr>
              <a:t> </a:t>
            </a:r>
            <a:r>
              <a:rPr sz="900" spc="-10" dirty="0">
                <a:solidFill>
                  <a:srgbClr val="FFFFFF"/>
                </a:solidFill>
                <a:latin typeface="Avenir Next"/>
                <a:cs typeface="Avenir Next"/>
                <a:hlinkClick r:id="rId2"/>
              </a:rPr>
              <a:t>customer.support@nccedu.com</a:t>
            </a:r>
            <a:endParaRPr sz="900">
              <a:latin typeface="Avenir Next"/>
              <a:cs typeface="Avenir Next"/>
            </a:endParaRPr>
          </a:p>
        </p:txBody>
      </p:sp>
      <p:pic>
        <p:nvPicPr>
          <p:cNvPr id="3" name="object 3"/>
          <p:cNvPicPr/>
          <p:nvPr/>
        </p:nvPicPr>
        <p:blipFill>
          <a:blip r:embed="rId3" cstate="print"/>
          <a:stretch>
            <a:fillRect/>
          </a:stretch>
        </p:blipFill>
        <p:spPr>
          <a:xfrm>
            <a:off x="486878" y="1741401"/>
            <a:ext cx="8932514" cy="1142961"/>
          </a:xfrm>
          <a:prstGeom prst="rect">
            <a:avLst/>
          </a:prstGeom>
        </p:spPr>
      </p:pic>
      <p:sp>
        <p:nvSpPr>
          <p:cNvPr id="4" name="object 4"/>
          <p:cNvSpPr txBox="1"/>
          <p:nvPr/>
        </p:nvSpPr>
        <p:spPr>
          <a:xfrm>
            <a:off x="3761291" y="4610175"/>
            <a:ext cx="1254760" cy="43688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FFFFFF"/>
                </a:solidFill>
                <a:latin typeface="Avenir Next"/>
                <a:cs typeface="Avenir Next"/>
              </a:rPr>
              <a:t>CHINA</a:t>
            </a:r>
            <a:endParaRPr sz="900">
              <a:latin typeface="Avenir Next"/>
              <a:cs typeface="Avenir Next"/>
            </a:endParaRPr>
          </a:p>
          <a:p>
            <a:pPr marL="12700">
              <a:lnSpc>
                <a:spcPct val="100000"/>
              </a:lnSpc>
            </a:pPr>
            <a:r>
              <a:rPr sz="900" spc="-10" dirty="0">
                <a:solidFill>
                  <a:srgbClr val="FFFFFF"/>
                </a:solidFill>
                <a:latin typeface="Avenir Next"/>
                <a:cs typeface="Avenir Next"/>
              </a:rPr>
              <a:t>Beijing</a:t>
            </a:r>
            <a:endParaRPr sz="900">
              <a:latin typeface="Avenir Next"/>
              <a:cs typeface="Avenir Next"/>
            </a:endParaRPr>
          </a:p>
          <a:p>
            <a:pPr marL="12700">
              <a:lnSpc>
                <a:spcPct val="100000"/>
              </a:lnSpc>
            </a:pPr>
            <a:r>
              <a:rPr sz="900" dirty="0">
                <a:solidFill>
                  <a:srgbClr val="FFFFFF"/>
                </a:solidFill>
                <a:latin typeface="Avenir Next"/>
                <a:cs typeface="Avenir Next"/>
              </a:rPr>
              <a:t>t</a:t>
            </a:r>
            <a:r>
              <a:rPr sz="900" spc="-30" dirty="0">
                <a:solidFill>
                  <a:srgbClr val="FFFFFF"/>
                </a:solidFill>
                <a:latin typeface="Avenir Next"/>
                <a:cs typeface="Avenir Next"/>
              </a:rPr>
              <a:t> </a:t>
            </a:r>
            <a:r>
              <a:rPr sz="900" dirty="0">
                <a:solidFill>
                  <a:srgbClr val="FFFFFF"/>
                </a:solidFill>
                <a:latin typeface="Avenir Next"/>
                <a:cs typeface="Avenir Next"/>
              </a:rPr>
              <a:t>:</a:t>
            </a:r>
            <a:r>
              <a:rPr sz="900" spc="-30" dirty="0">
                <a:solidFill>
                  <a:srgbClr val="FFFFFF"/>
                </a:solidFill>
                <a:latin typeface="Avenir Next"/>
                <a:cs typeface="Avenir Next"/>
              </a:rPr>
              <a:t> </a:t>
            </a:r>
            <a:r>
              <a:rPr sz="900" dirty="0">
                <a:solidFill>
                  <a:srgbClr val="FFFFFF"/>
                </a:solidFill>
                <a:latin typeface="Avenir Next"/>
                <a:cs typeface="Avenir Next"/>
              </a:rPr>
              <a:t>+86</a:t>
            </a:r>
            <a:r>
              <a:rPr sz="900" spc="-25" dirty="0">
                <a:solidFill>
                  <a:srgbClr val="FFFFFF"/>
                </a:solidFill>
                <a:latin typeface="Avenir Next"/>
                <a:cs typeface="Avenir Next"/>
              </a:rPr>
              <a:t> </a:t>
            </a:r>
            <a:r>
              <a:rPr sz="900" dirty="0">
                <a:solidFill>
                  <a:srgbClr val="FFFFFF"/>
                </a:solidFill>
                <a:latin typeface="Avenir Next"/>
                <a:cs typeface="Avenir Next"/>
              </a:rPr>
              <a:t>(0)</a:t>
            </a:r>
            <a:r>
              <a:rPr sz="900" spc="-30" dirty="0">
                <a:solidFill>
                  <a:srgbClr val="FFFFFF"/>
                </a:solidFill>
                <a:latin typeface="Avenir Next"/>
                <a:cs typeface="Avenir Next"/>
              </a:rPr>
              <a:t> </a:t>
            </a:r>
            <a:r>
              <a:rPr sz="900" dirty="0">
                <a:solidFill>
                  <a:srgbClr val="FFFFFF"/>
                </a:solidFill>
                <a:latin typeface="Avenir Next"/>
                <a:cs typeface="Avenir Next"/>
              </a:rPr>
              <a:t>10</a:t>
            </a:r>
            <a:r>
              <a:rPr sz="900" spc="-30" dirty="0">
                <a:solidFill>
                  <a:srgbClr val="FFFFFF"/>
                </a:solidFill>
                <a:latin typeface="Avenir Next"/>
                <a:cs typeface="Avenir Next"/>
              </a:rPr>
              <a:t> </a:t>
            </a:r>
            <a:r>
              <a:rPr sz="900" dirty="0">
                <a:solidFill>
                  <a:srgbClr val="FFFFFF"/>
                </a:solidFill>
                <a:latin typeface="Avenir Next"/>
                <a:cs typeface="Avenir Next"/>
              </a:rPr>
              <a:t>6520</a:t>
            </a:r>
            <a:r>
              <a:rPr sz="900" spc="-25" dirty="0">
                <a:solidFill>
                  <a:srgbClr val="FFFFFF"/>
                </a:solidFill>
                <a:latin typeface="Avenir Next"/>
                <a:cs typeface="Avenir Next"/>
              </a:rPr>
              <a:t> </a:t>
            </a:r>
            <a:r>
              <a:rPr sz="900" spc="-20" dirty="0">
                <a:solidFill>
                  <a:srgbClr val="FFFFFF"/>
                </a:solidFill>
                <a:latin typeface="Avenir Next"/>
                <a:cs typeface="Avenir Next"/>
              </a:rPr>
              <a:t>4030</a:t>
            </a:r>
            <a:endParaRPr sz="900">
              <a:latin typeface="Avenir Next"/>
              <a:cs typeface="Avenir Next"/>
            </a:endParaRPr>
          </a:p>
        </p:txBody>
      </p:sp>
      <p:sp>
        <p:nvSpPr>
          <p:cNvPr id="5" name="object 5"/>
          <p:cNvSpPr/>
          <p:nvPr/>
        </p:nvSpPr>
        <p:spPr>
          <a:xfrm>
            <a:off x="3541852" y="4563514"/>
            <a:ext cx="0" cy="1784350"/>
          </a:xfrm>
          <a:custGeom>
            <a:avLst/>
            <a:gdLst/>
            <a:ahLst/>
            <a:cxnLst/>
            <a:rect l="l" t="t" r="r" b="b"/>
            <a:pathLst>
              <a:path h="1784350">
                <a:moveTo>
                  <a:pt x="0" y="0"/>
                </a:moveTo>
                <a:lnTo>
                  <a:pt x="0" y="1784290"/>
                </a:lnTo>
              </a:path>
            </a:pathLst>
          </a:custGeom>
          <a:ln w="6153">
            <a:solidFill>
              <a:srgbClr val="FFFFFF"/>
            </a:solidFill>
          </a:ln>
        </p:spPr>
        <p:txBody>
          <a:bodyPr wrap="square" lIns="0" tIns="0" rIns="0" bIns="0" rtlCol="0"/>
          <a:lstStyle/>
          <a:p>
            <a:endParaRPr/>
          </a:p>
        </p:txBody>
      </p:sp>
      <p:sp>
        <p:nvSpPr>
          <p:cNvPr id="6" name="object 6"/>
          <p:cNvSpPr txBox="1"/>
          <p:nvPr/>
        </p:nvSpPr>
        <p:spPr>
          <a:xfrm>
            <a:off x="3744671" y="5280799"/>
            <a:ext cx="1819275" cy="1103630"/>
          </a:xfrm>
          <a:prstGeom prst="rect">
            <a:avLst/>
          </a:prstGeom>
        </p:spPr>
        <p:txBody>
          <a:bodyPr vert="horz" wrap="square" lIns="0" tIns="12700" rIns="0" bIns="0" rtlCol="0">
            <a:spAutoFit/>
          </a:bodyPr>
          <a:lstStyle/>
          <a:p>
            <a:pPr marL="35560">
              <a:lnSpc>
                <a:spcPct val="100000"/>
              </a:lnSpc>
              <a:spcBef>
                <a:spcPts val="100"/>
              </a:spcBef>
            </a:pPr>
            <a:r>
              <a:rPr sz="900" b="1" spc="-10" dirty="0">
                <a:solidFill>
                  <a:srgbClr val="FFFFFF"/>
                </a:solidFill>
                <a:latin typeface="Avenir Next"/>
                <a:cs typeface="Avenir Next"/>
              </a:rPr>
              <a:t>MALAYSIA</a:t>
            </a:r>
            <a:endParaRPr sz="900">
              <a:latin typeface="Avenir Next"/>
              <a:cs typeface="Avenir Next"/>
            </a:endParaRPr>
          </a:p>
          <a:p>
            <a:pPr marL="35560">
              <a:lnSpc>
                <a:spcPct val="100000"/>
              </a:lnSpc>
            </a:pPr>
            <a:r>
              <a:rPr sz="900" dirty="0">
                <a:solidFill>
                  <a:srgbClr val="FFFFFF"/>
                </a:solidFill>
                <a:latin typeface="Avenir Next"/>
                <a:cs typeface="Avenir Next"/>
              </a:rPr>
              <a:t>Kuala</a:t>
            </a:r>
            <a:r>
              <a:rPr sz="900" spc="-55" dirty="0">
                <a:solidFill>
                  <a:srgbClr val="FFFFFF"/>
                </a:solidFill>
                <a:latin typeface="Avenir Next"/>
                <a:cs typeface="Avenir Next"/>
              </a:rPr>
              <a:t> </a:t>
            </a:r>
            <a:r>
              <a:rPr sz="900" spc="-10" dirty="0">
                <a:solidFill>
                  <a:srgbClr val="FFFFFF"/>
                </a:solidFill>
                <a:latin typeface="Avenir Next"/>
                <a:cs typeface="Avenir Next"/>
              </a:rPr>
              <a:t>Lumpur</a:t>
            </a:r>
            <a:endParaRPr sz="900">
              <a:latin typeface="Avenir Next"/>
              <a:cs typeface="Avenir Next"/>
            </a:endParaRPr>
          </a:p>
          <a:p>
            <a:pPr marL="35560">
              <a:lnSpc>
                <a:spcPct val="100000"/>
              </a:lnSpc>
            </a:pPr>
            <a:r>
              <a:rPr sz="900" dirty="0">
                <a:solidFill>
                  <a:srgbClr val="FFFFFF"/>
                </a:solidFill>
                <a:latin typeface="Avenir Next"/>
                <a:cs typeface="Avenir Next"/>
              </a:rPr>
              <a:t>t</a:t>
            </a:r>
            <a:r>
              <a:rPr sz="900" spc="-30" dirty="0">
                <a:solidFill>
                  <a:srgbClr val="FFFFFF"/>
                </a:solidFill>
                <a:latin typeface="Avenir Next"/>
                <a:cs typeface="Avenir Next"/>
              </a:rPr>
              <a:t> </a:t>
            </a:r>
            <a:r>
              <a:rPr sz="900" dirty="0">
                <a:solidFill>
                  <a:srgbClr val="FFFFFF"/>
                </a:solidFill>
                <a:latin typeface="Avenir Next"/>
                <a:cs typeface="Avenir Next"/>
              </a:rPr>
              <a:t>:</a:t>
            </a:r>
            <a:r>
              <a:rPr sz="900" spc="-30" dirty="0">
                <a:solidFill>
                  <a:srgbClr val="FFFFFF"/>
                </a:solidFill>
                <a:latin typeface="Avenir Next"/>
                <a:cs typeface="Avenir Next"/>
              </a:rPr>
              <a:t> </a:t>
            </a:r>
            <a:r>
              <a:rPr sz="900" dirty="0">
                <a:solidFill>
                  <a:srgbClr val="FFFFFF"/>
                </a:solidFill>
                <a:latin typeface="Avenir Next"/>
                <a:cs typeface="Avenir Next"/>
              </a:rPr>
              <a:t>+60</a:t>
            </a:r>
            <a:r>
              <a:rPr sz="900" spc="-25" dirty="0">
                <a:solidFill>
                  <a:srgbClr val="FFFFFF"/>
                </a:solidFill>
                <a:latin typeface="Avenir Next"/>
                <a:cs typeface="Avenir Next"/>
              </a:rPr>
              <a:t> </a:t>
            </a:r>
            <a:r>
              <a:rPr sz="900" dirty="0">
                <a:solidFill>
                  <a:srgbClr val="FFFFFF"/>
                </a:solidFill>
                <a:latin typeface="Avenir Next"/>
                <a:cs typeface="Avenir Next"/>
              </a:rPr>
              <a:t>(0)</a:t>
            </a:r>
            <a:r>
              <a:rPr sz="900" spc="-30" dirty="0">
                <a:solidFill>
                  <a:srgbClr val="FFFFFF"/>
                </a:solidFill>
                <a:latin typeface="Avenir Next"/>
                <a:cs typeface="Avenir Next"/>
              </a:rPr>
              <a:t> </a:t>
            </a:r>
            <a:r>
              <a:rPr sz="900" dirty="0">
                <a:solidFill>
                  <a:srgbClr val="FFFFFF"/>
                </a:solidFill>
                <a:latin typeface="Avenir Next"/>
                <a:cs typeface="Avenir Next"/>
              </a:rPr>
              <a:t>11</a:t>
            </a:r>
            <a:r>
              <a:rPr sz="900" spc="-30" dirty="0">
                <a:solidFill>
                  <a:srgbClr val="FFFFFF"/>
                </a:solidFill>
                <a:latin typeface="Avenir Next"/>
                <a:cs typeface="Avenir Next"/>
              </a:rPr>
              <a:t> </a:t>
            </a:r>
            <a:r>
              <a:rPr sz="900" dirty="0">
                <a:solidFill>
                  <a:srgbClr val="FFFFFF"/>
                </a:solidFill>
                <a:latin typeface="Avenir Next"/>
                <a:cs typeface="Avenir Next"/>
              </a:rPr>
              <a:t>6339</a:t>
            </a:r>
            <a:r>
              <a:rPr sz="900" spc="-25" dirty="0">
                <a:solidFill>
                  <a:srgbClr val="FFFFFF"/>
                </a:solidFill>
                <a:latin typeface="Avenir Next"/>
                <a:cs typeface="Avenir Next"/>
              </a:rPr>
              <a:t> </a:t>
            </a:r>
            <a:r>
              <a:rPr sz="900" spc="-20" dirty="0">
                <a:solidFill>
                  <a:srgbClr val="FFFFFF"/>
                </a:solidFill>
                <a:latin typeface="Avenir Next"/>
                <a:cs typeface="Avenir Next"/>
              </a:rPr>
              <a:t>6200</a:t>
            </a:r>
            <a:endParaRPr sz="900">
              <a:latin typeface="Avenir Next"/>
              <a:cs typeface="Avenir Next"/>
            </a:endParaRPr>
          </a:p>
          <a:p>
            <a:pPr marL="35560">
              <a:lnSpc>
                <a:spcPct val="100000"/>
              </a:lnSpc>
            </a:pPr>
            <a:r>
              <a:rPr sz="900" dirty="0">
                <a:solidFill>
                  <a:srgbClr val="FFFFFF"/>
                </a:solidFill>
                <a:latin typeface="Avenir Next"/>
                <a:cs typeface="Avenir Next"/>
              </a:rPr>
              <a:t>e</a:t>
            </a:r>
            <a:r>
              <a:rPr sz="900" spc="-25" dirty="0">
                <a:solidFill>
                  <a:srgbClr val="FFFFFF"/>
                </a:solidFill>
                <a:latin typeface="Avenir Next"/>
                <a:cs typeface="Avenir Next"/>
              </a:rPr>
              <a:t> </a:t>
            </a:r>
            <a:r>
              <a:rPr sz="900" dirty="0">
                <a:solidFill>
                  <a:srgbClr val="FFFFFF"/>
                </a:solidFill>
                <a:latin typeface="Avenir Next"/>
                <a:cs typeface="Avenir Next"/>
              </a:rPr>
              <a:t>:</a:t>
            </a:r>
            <a:r>
              <a:rPr sz="900" spc="-15" dirty="0">
                <a:solidFill>
                  <a:srgbClr val="FFFFFF"/>
                </a:solidFill>
                <a:latin typeface="Avenir Next"/>
                <a:cs typeface="Avenir Next"/>
              </a:rPr>
              <a:t> </a:t>
            </a:r>
            <a:r>
              <a:rPr sz="900" spc="-10" dirty="0">
                <a:solidFill>
                  <a:srgbClr val="FFFFFF"/>
                </a:solidFill>
                <a:latin typeface="Avenir Next"/>
                <a:cs typeface="Avenir Next"/>
                <a:hlinkClick r:id="rId4"/>
              </a:rPr>
              <a:t>n</a:t>
            </a:r>
            <a:r>
              <a:rPr sz="900" spc="-10" dirty="0">
                <a:solidFill>
                  <a:srgbClr val="FFFFFF"/>
                </a:solidFill>
                <a:latin typeface="Avenir Next"/>
                <a:cs typeface="Avenir Next"/>
                <a:hlinkClick r:id="rId5"/>
              </a:rPr>
              <a:t>ccedu.my@nccedu.com</a:t>
            </a:r>
            <a:endParaRPr sz="900">
              <a:latin typeface="Avenir Next"/>
              <a:cs typeface="Avenir Next"/>
            </a:endParaRPr>
          </a:p>
          <a:p>
            <a:pPr marL="12700">
              <a:lnSpc>
                <a:spcPct val="100000"/>
              </a:lnSpc>
              <a:spcBef>
                <a:spcPts val="869"/>
              </a:spcBef>
            </a:pPr>
            <a:r>
              <a:rPr sz="900" b="1" spc="-10" dirty="0">
                <a:solidFill>
                  <a:srgbClr val="FFFFFF"/>
                </a:solidFill>
                <a:latin typeface="Avenir Next"/>
                <a:cs typeface="Avenir Next"/>
              </a:rPr>
              <a:t>AFRICA</a:t>
            </a:r>
            <a:endParaRPr sz="900">
              <a:latin typeface="Avenir Next"/>
              <a:cs typeface="Avenir Next"/>
            </a:endParaRPr>
          </a:p>
          <a:p>
            <a:pPr marL="12700">
              <a:lnSpc>
                <a:spcPct val="100000"/>
              </a:lnSpc>
              <a:spcBef>
                <a:spcPts val="30"/>
              </a:spcBef>
            </a:pPr>
            <a:r>
              <a:rPr sz="900" dirty="0">
                <a:solidFill>
                  <a:srgbClr val="FFFFFF"/>
                </a:solidFill>
                <a:latin typeface="Avenir Next"/>
                <a:cs typeface="Avenir Next"/>
              </a:rPr>
              <a:t>Cape</a:t>
            </a:r>
            <a:r>
              <a:rPr sz="900" spc="-45" dirty="0">
                <a:solidFill>
                  <a:srgbClr val="FFFFFF"/>
                </a:solidFill>
                <a:latin typeface="Avenir Next"/>
                <a:cs typeface="Avenir Next"/>
              </a:rPr>
              <a:t> </a:t>
            </a:r>
            <a:r>
              <a:rPr sz="900" spc="-20" dirty="0">
                <a:solidFill>
                  <a:srgbClr val="FFFFFF"/>
                </a:solidFill>
                <a:latin typeface="Avenir Next"/>
                <a:cs typeface="Avenir Next"/>
              </a:rPr>
              <a:t>Town</a:t>
            </a:r>
            <a:endParaRPr sz="900">
              <a:latin typeface="Avenir Next"/>
              <a:cs typeface="Avenir Next"/>
            </a:endParaRPr>
          </a:p>
          <a:p>
            <a:pPr marL="12700">
              <a:lnSpc>
                <a:spcPct val="100000"/>
              </a:lnSpc>
              <a:spcBef>
                <a:spcPts val="25"/>
              </a:spcBef>
            </a:pPr>
            <a:r>
              <a:rPr sz="900" dirty="0">
                <a:solidFill>
                  <a:srgbClr val="FFFFFF"/>
                </a:solidFill>
                <a:latin typeface="Avenir Next"/>
                <a:cs typeface="Avenir Next"/>
              </a:rPr>
              <a:t>e</a:t>
            </a:r>
            <a:r>
              <a:rPr sz="900" spc="-15" dirty="0">
                <a:solidFill>
                  <a:srgbClr val="FFFFFF"/>
                </a:solidFill>
                <a:latin typeface="Avenir Next"/>
                <a:cs typeface="Avenir Next"/>
              </a:rPr>
              <a:t> </a:t>
            </a:r>
            <a:r>
              <a:rPr sz="900" dirty="0">
                <a:solidFill>
                  <a:srgbClr val="FFFFFF"/>
                </a:solidFill>
                <a:latin typeface="Avenir Next"/>
                <a:cs typeface="Avenir Next"/>
              </a:rPr>
              <a:t>:</a:t>
            </a:r>
            <a:r>
              <a:rPr sz="900" spc="-15" dirty="0">
                <a:solidFill>
                  <a:srgbClr val="FFFFFF"/>
                </a:solidFill>
                <a:latin typeface="Avenir Next"/>
                <a:cs typeface="Avenir Next"/>
              </a:rPr>
              <a:t> </a:t>
            </a:r>
            <a:r>
              <a:rPr sz="900" spc="-10" dirty="0">
                <a:solidFill>
                  <a:srgbClr val="FFFFFF"/>
                </a:solidFill>
                <a:latin typeface="Avenir Next"/>
                <a:cs typeface="Avenir Next"/>
                <a:hlinkClick r:id="rId2"/>
              </a:rPr>
              <a:t>customer.support@nccedu.com</a:t>
            </a:r>
            <a:endParaRPr sz="900">
              <a:latin typeface="Avenir Next"/>
              <a:cs typeface="Avenir Next"/>
            </a:endParaRPr>
          </a:p>
        </p:txBody>
      </p:sp>
      <p:sp>
        <p:nvSpPr>
          <p:cNvPr id="7" name="object 7"/>
          <p:cNvSpPr txBox="1"/>
          <p:nvPr/>
        </p:nvSpPr>
        <p:spPr>
          <a:xfrm>
            <a:off x="3728046" y="4073194"/>
            <a:ext cx="1438910" cy="238760"/>
          </a:xfrm>
          <a:prstGeom prst="rect">
            <a:avLst/>
          </a:prstGeom>
        </p:spPr>
        <p:txBody>
          <a:bodyPr vert="horz" wrap="square" lIns="0" tIns="12700" rIns="0" bIns="0" rtlCol="0">
            <a:spAutoFit/>
          </a:bodyPr>
          <a:lstStyle/>
          <a:p>
            <a:pPr marL="12700">
              <a:lnSpc>
                <a:spcPct val="100000"/>
              </a:lnSpc>
              <a:spcBef>
                <a:spcPts val="100"/>
              </a:spcBef>
            </a:pPr>
            <a:r>
              <a:rPr sz="1400" b="1" u="sng" dirty="0">
                <a:solidFill>
                  <a:srgbClr val="FFFFFF"/>
                </a:solidFill>
                <a:uFill>
                  <a:solidFill>
                    <a:srgbClr val="FFFFFF"/>
                  </a:solidFill>
                </a:uFill>
                <a:latin typeface="Avenir Next"/>
                <a:cs typeface="Avenir Next"/>
              </a:rPr>
              <a:t>Regional</a:t>
            </a:r>
            <a:r>
              <a:rPr sz="1400" b="1" u="sng" spc="-85" dirty="0">
                <a:solidFill>
                  <a:srgbClr val="FFFFFF"/>
                </a:solidFill>
                <a:uFill>
                  <a:solidFill>
                    <a:srgbClr val="FFFFFF"/>
                  </a:solidFill>
                </a:uFill>
                <a:latin typeface="Avenir Next"/>
                <a:cs typeface="Avenir Next"/>
              </a:rPr>
              <a:t> </a:t>
            </a:r>
            <a:r>
              <a:rPr sz="1400" b="1" u="sng" spc="-10" dirty="0">
                <a:solidFill>
                  <a:srgbClr val="FFFFFF"/>
                </a:solidFill>
                <a:uFill>
                  <a:solidFill>
                    <a:srgbClr val="FFFFFF"/>
                  </a:solidFill>
                </a:uFill>
                <a:latin typeface="Avenir Next"/>
                <a:cs typeface="Avenir Next"/>
              </a:rPr>
              <a:t>Offices</a:t>
            </a:r>
            <a:endParaRPr sz="1400">
              <a:latin typeface="Avenir Next"/>
              <a:cs typeface="Avenir Next"/>
            </a:endParaRPr>
          </a:p>
        </p:txBody>
      </p:sp>
      <p:sp>
        <p:nvSpPr>
          <p:cNvPr id="8" name="object 8"/>
          <p:cNvSpPr txBox="1"/>
          <p:nvPr/>
        </p:nvSpPr>
        <p:spPr>
          <a:xfrm>
            <a:off x="734974" y="4073194"/>
            <a:ext cx="1349375" cy="238760"/>
          </a:xfrm>
          <a:prstGeom prst="rect">
            <a:avLst/>
          </a:prstGeom>
        </p:spPr>
        <p:txBody>
          <a:bodyPr vert="horz" wrap="square" lIns="0" tIns="12700" rIns="0" bIns="0" rtlCol="0">
            <a:spAutoFit/>
          </a:bodyPr>
          <a:lstStyle/>
          <a:p>
            <a:pPr marL="12700">
              <a:lnSpc>
                <a:spcPct val="100000"/>
              </a:lnSpc>
              <a:spcBef>
                <a:spcPts val="100"/>
              </a:spcBef>
            </a:pPr>
            <a:r>
              <a:rPr sz="1400" b="1" u="sng" dirty="0">
                <a:solidFill>
                  <a:srgbClr val="FFFFFF"/>
                </a:solidFill>
                <a:uFill>
                  <a:solidFill>
                    <a:srgbClr val="FFFFFF"/>
                  </a:solidFill>
                </a:uFill>
                <a:latin typeface="Avenir Next"/>
                <a:cs typeface="Avenir Next"/>
              </a:rPr>
              <a:t>Head</a:t>
            </a:r>
            <a:r>
              <a:rPr sz="1400" b="1" u="sng" spc="-65" dirty="0">
                <a:solidFill>
                  <a:srgbClr val="FFFFFF"/>
                </a:solidFill>
                <a:uFill>
                  <a:solidFill>
                    <a:srgbClr val="FFFFFF"/>
                  </a:solidFill>
                </a:uFill>
                <a:latin typeface="Avenir Next"/>
                <a:cs typeface="Avenir Next"/>
              </a:rPr>
              <a:t> </a:t>
            </a:r>
            <a:r>
              <a:rPr sz="1400" b="1" u="sng" dirty="0">
                <a:solidFill>
                  <a:srgbClr val="FFFFFF"/>
                </a:solidFill>
                <a:uFill>
                  <a:solidFill>
                    <a:srgbClr val="FFFFFF"/>
                  </a:solidFill>
                </a:uFill>
                <a:latin typeface="Avenir Next"/>
                <a:cs typeface="Avenir Next"/>
              </a:rPr>
              <a:t>Office</a:t>
            </a:r>
            <a:r>
              <a:rPr sz="1400" b="1" u="sng" spc="-55" dirty="0">
                <a:solidFill>
                  <a:srgbClr val="FFFFFF"/>
                </a:solidFill>
                <a:uFill>
                  <a:solidFill>
                    <a:srgbClr val="FFFFFF"/>
                  </a:solidFill>
                </a:uFill>
                <a:latin typeface="Avenir Next"/>
                <a:cs typeface="Avenir Next"/>
              </a:rPr>
              <a:t> </a:t>
            </a:r>
            <a:r>
              <a:rPr sz="1400" b="1" u="sng" spc="-25" dirty="0">
                <a:solidFill>
                  <a:srgbClr val="FFFFFF"/>
                </a:solidFill>
                <a:uFill>
                  <a:solidFill>
                    <a:srgbClr val="FFFFFF"/>
                  </a:solidFill>
                </a:uFill>
                <a:latin typeface="Avenir Next"/>
                <a:cs typeface="Avenir Next"/>
              </a:rPr>
              <a:t>UK</a:t>
            </a:r>
            <a:endParaRPr sz="1400">
              <a:latin typeface="Avenir Next"/>
              <a:cs typeface="Avenir Next"/>
            </a:endParaRPr>
          </a:p>
        </p:txBody>
      </p:sp>
    </p:spTree>
    <p:extLst>
      <p:ext uri="{BB962C8B-B14F-4D97-AF65-F5344CB8AC3E}">
        <p14:creationId xmlns:p14="http://schemas.microsoft.com/office/powerpoint/2010/main" val="3607579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453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6645F34-7415-735C-FDDE-601B2E9CF870}"/>
              </a:ext>
            </a:extLst>
          </p:cNvPr>
          <p:cNvSpPr txBox="1"/>
          <p:nvPr/>
        </p:nvSpPr>
        <p:spPr>
          <a:xfrm>
            <a:off x="1040365" y="2300486"/>
            <a:ext cx="10380099" cy="2257028"/>
          </a:xfrm>
          <a:prstGeom prst="rect">
            <a:avLst/>
          </a:prstGeom>
          <a:noFill/>
        </p:spPr>
        <p:txBody>
          <a:bodyPr wrap="square" rtlCol="0">
            <a:spAutoFit/>
          </a:bodyPr>
          <a:lstStyle/>
          <a:p>
            <a:pPr marL="0" indent="0">
              <a:buNone/>
            </a:pPr>
            <a:r>
              <a:rPr lang="en-US" sz="1800" dirty="0">
                <a:solidFill>
                  <a:srgbClr val="002463"/>
                </a:solidFill>
                <a:latin typeface="Arial" panose="020B0604020202020204" pitchFamily="34" charset="0"/>
                <a:cs typeface="Arial" panose="020B0604020202020204" pitchFamily="34" charset="0"/>
              </a:rPr>
              <a:t>Aims:</a:t>
            </a:r>
          </a:p>
          <a:p>
            <a:pPr marL="0" indent="0">
              <a:buNone/>
            </a:pPr>
            <a:endParaRPr lang="en-US" sz="1800" dirty="0">
              <a:solidFill>
                <a:srgbClr val="002463"/>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800" dirty="0">
                <a:solidFill>
                  <a:srgbClr val="002463"/>
                </a:solidFill>
                <a:latin typeface="Arial" panose="020B0604020202020204" pitchFamily="34" charset="0"/>
                <a:cs typeface="Arial" panose="020B0604020202020204" pitchFamily="34" charset="0"/>
              </a:rPr>
              <a:t>Introduce the updated L3 IFDHES</a:t>
            </a:r>
          </a:p>
          <a:p>
            <a:pPr marL="285750" indent="-285750">
              <a:lnSpc>
                <a:spcPct val="150000"/>
              </a:lnSpc>
              <a:buFont typeface="Arial" panose="020B0604020202020204" pitchFamily="34" charset="0"/>
              <a:buChar char="•"/>
            </a:pPr>
            <a:r>
              <a:rPr lang="en-US" sz="1800" dirty="0">
                <a:solidFill>
                  <a:srgbClr val="002463"/>
                </a:solidFill>
                <a:latin typeface="Arial" panose="020B0604020202020204" pitchFamily="34" charset="0"/>
                <a:cs typeface="Arial" panose="020B0604020202020204" pitchFamily="34" charset="0"/>
              </a:rPr>
              <a:t>Explore the re-developments within the qualifications </a:t>
            </a:r>
          </a:p>
          <a:p>
            <a:pPr marL="285750" indent="-285750">
              <a:lnSpc>
                <a:spcPct val="150000"/>
              </a:lnSpc>
              <a:buFont typeface="Arial" panose="020B0604020202020204" pitchFamily="34" charset="0"/>
              <a:buChar char="•"/>
            </a:pPr>
            <a:r>
              <a:rPr lang="en-GB" sz="1800" dirty="0">
                <a:solidFill>
                  <a:srgbClr val="002463"/>
                </a:solidFill>
                <a:latin typeface="Arial" panose="020B0604020202020204" pitchFamily="34" charset="0"/>
                <a:cs typeface="Arial" panose="020B0604020202020204" pitchFamily="34" charset="0"/>
              </a:rPr>
              <a:t>Discuss the transition to the new specifications</a:t>
            </a:r>
          </a:p>
          <a:p>
            <a:pPr marL="285750" indent="-285750">
              <a:lnSpc>
                <a:spcPct val="150000"/>
              </a:lnSpc>
              <a:buFont typeface="Arial" panose="020B0604020202020204" pitchFamily="34" charset="0"/>
              <a:buChar char="•"/>
            </a:pPr>
            <a:r>
              <a:rPr lang="en-GB" sz="1800" dirty="0">
                <a:solidFill>
                  <a:srgbClr val="002463"/>
                </a:solidFill>
                <a:latin typeface="Arial" panose="020B0604020202020204" pitchFamily="34" charset="0"/>
                <a:cs typeface="Arial" panose="020B0604020202020204" pitchFamily="34" charset="0"/>
              </a:rPr>
              <a:t>Highlight key information and next steps</a:t>
            </a:r>
          </a:p>
        </p:txBody>
      </p:sp>
      <p:sp>
        <p:nvSpPr>
          <p:cNvPr id="7" name="TextBox 6">
            <a:extLst>
              <a:ext uri="{FF2B5EF4-FFF2-40B4-BE49-F238E27FC236}">
                <a16:creationId xmlns:a16="http://schemas.microsoft.com/office/drawing/2014/main" id="{6E87A845-1215-4EAC-C5F7-2F1714225612}"/>
              </a:ext>
            </a:extLst>
          </p:cNvPr>
          <p:cNvSpPr txBox="1"/>
          <p:nvPr/>
        </p:nvSpPr>
        <p:spPr>
          <a:xfrm>
            <a:off x="1040365" y="643201"/>
            <a:ext cx="5332525" cy="646331"/>
          </a:xfrm>
          <a:prstGeom prst="rect">
            <a:avLst/>
          </a:prstGeom>
          <a:noFill/>
        </p:spPr>
        <p:txBody>
          <a:bodyPr wrap="square" lIns="91440" tIns="45720" rIns="91440" bIns="45720" rtlCol="0" anchor="t">
            <a:spAutoFit/>
          </a:bodyPr>
          <a:lstStyle/>
          <a:p>
            <a:r>
              <a:rPr lang="en-ZA" sz="3600" b="1" dirty="0">
                <a:solidFill>
                  <a:srgbClr val="012169"/>
                </a:solidFill>
                <a:latin typeface="Arial"/>
                <a:cs typeface="Calibri"/>
              </a:rPr>
              <a:t>Welcome</a:t>
            </a:r>
          </a:p>
        </p:txBody>
      </p:sp>
      <p:pic>
        <p:nvPicPr>
          <p:cNvPr id="4" name="Picture 3" descr="A close-up of a logo&#10;&#10;Description automatically generated">
            <a:extLst>
              <a:ext uri="{FF2B5EF4-FFF2-40B4-BE49-F238E27FC236}">
                <a16:creationId xmlns:a16="http://schemas.microsoft.com/office/drawing/2014/main" id="{471F1A89-C519-2067-DD2B-5C91EA6A0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788" y="179026"/>
            <a:ext cx="4894505" cy="1574680"/>
          </a:xfrm>
          <a:prstGeom prst="rect">
            <a:avLst/>
          </a:prstGeom>
        </p:spPr>
      </p:pic>
    </p:spTree>
    <p:extLst>
      <p:ext uri="{BB962C8B-B14F-4D97-AF65-F5344CB8AC3E}">
        <p14:creationId xmlns:p14="http://schemas.microsoft.com/office/powerpoint/2010/main" val="338451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1A38D4-90DA-3C45-22D3-EA6024F25ECC}"/>
              </a:ext>
            </a:extLst>
          </p:cNvPr>
          <p:cNvSpPr txBox="1"/>
          <p:nvPr/>
        </p:nvSpPr>
        <p:spPr>
          <a:xfrm>
            <a:off x="377313" y="300302"/>
            <a:ext cx="9795387" cy="646331"/>
          </a:xfrm>
          <a:prstGeom prst="rect">
            <a:avLst/>
          </a:prstGeom>
          <a:noFill/>
        </p:spPr>
        <p:txBody>
          <a:bodyPr wrap="square" lIns="91440" tIns="45720" rIns="91440" bIns="45720" rtlCol="0" anchor="t">
            <a:spAutoFit/>
          </a:bodyPr>
          <a:lstStyle/>
          <a:p>
            <a:r>
              <a:rPr lang="en-ZA" sz="3600" b="1" dirty="0">
                <a:solidFill>
                  <a:srgbClr val="012169"/>
                </a:solidFill>
                <a:latin typeface="Arial"/>
                <a:cs typeface="Calibri"/>
              </a:rPr>
              <a:t>Overview of Qualification L3IFDHES </a:t>
            </a:r>
          </a:p>
        </p:txBody>
      </p:sp>
      <p:sp>
        <p:nvSpPr>
          <p:cNvPr id="6" name="TextBox 5">
            <a:extLst>
              <a:ext uri="{FF2B5EF4-FFF2-40B4-BE49-F238E27FC236}">
                <a16:creationId xmlns:a16="http://schemas.microsoft.com/office/drawing/2014/main" id="{56645F34-7415-735C-FDDE-601B2E9CF870}"/>
              </a:ext>
            </a:extLst>
          </p:cNvPr>
          <p:cNvSpPr txBox="1"/>
          <p:nvPr/>
        </p:nvSpPr>
        <p:spPr>
          <a:xfrm>
            <a:off x="540449" y="1830145"/>
            <a:ext cx="10380099" cy="2585323"/>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rgbClr val="012169"/>
                </a:solidFill>
                <a:latin typeface="Arial"/>
                <a:cs typeface="Arial"/>
              </a:rPr>
              <a:t>The L3IFDHES qualification aims to enhance the students’ English language, mathematics, research and study skills to progress to an English-based law, finance, accounting, economics, business or engineering undergraduate degree at an internationally </a:t>
            </a:r>
            <a:r>
              <a:rPr lang="en-US" dirty="0" err="1">
                <a:solidFill>
                  <a:srgbClr val="012169"/>
                </a:solidFill>
                <a:latin typeface="Arial"/>
                <a:cs typeface="Arial"/>
              </a:rPr>
              <a:t>recognised</a:t>
            </a:r>
            <a:r>
              <a:rPr lang="en-US" dirty="0">
                <a:solidFill>
                  <a:srgbClr val="012169"/>
                </a:solidFill>
                <a:latin typeface="Arial"/>
                <a:cs typeface="Arial"/>
              </a:rPr>
              <a:t> university. </a:t>
            </a:r>
          </a:p>
          <a:p>
            <a:pPr marL="342900" indent="-342900">
              <a:buFont typeface="Arial" panose="020B0604020202020204" pitchFamily="34" charset="0"/>
              <a:buChar char="•"/>
            </a:pPr>
            <a:endParaRPr lang="en-US" dirty="0">
              <a:solidFill>
                <a:srgbClr val="012169"/>
              </a:solidFill>
              <a:latin typeface="Arial"/>
              <a:cs typeface="Arial"/>
            </a:endParaRPr>
          </a:p>
          <a:p>
            <a:pPr marL="342900" indent="-342900">
              <a:buFont typeface="Arial" panose="020B0604020202020204" pitchFamily="34" charset="0"/>
              <a:buChar char="•"/>
            </a:pPr>
            <a:r>
              <a:rPr lang="en-US" dirty="0">
                <a:solidFill>
                  <a:srgbClr val="012169"/>
                </a:solidFill>
                <a:latin typeface="Arial"/>
                <a:cs typeface="Arial"/>
              </a:rPr>
              <a:t>Offers pathways in law, computer science, business, engineering, health sciences and higher finance</a:t>
            </a:r>
          </a:p>
          <a:p>
            <a:pPr marL="342900" indent="-342900">
              <a:buFont typeface="Arial" panose="020B0604020202020204" pitchFamily="34" charset="0"/>
              <a:buChar char="•"/>
            </a:pPr>
            <a:endParaRPr lang="en-US" dirty="0">
              <a:solidFill>
                <a:srgbClr val="012169"/>
              </a:solidFill>
              <a:latin typeface="Arial"/>
              <a:cs typeface="Arial"/>
            </a:endParaRPr>
          </a:p>
          <a:p>
            <a:pPr marL="342900" indent="-342900">
              <a:buFont typeface="Arial" panose="020B0604020202020204" pitchFamily="34" charset="0"/>
              <a:buChar char="•"/>
            </a:pPr>
            <a:r>
              <a:rPr lang="en-US" dirty="0">
                <a:solidFill>
                  <a:srgbClr val="012169"/>
                </a:solidFill>
                <a:latin typeface="Arial"/>
                <a:cs typeface="Arial"/>
              </a:rPr>
              <a:t>The successful completion of the qualification should provide the student with a direct entry into the first year of a degree course at a UK university. </a:t>
            </a:r>
            <a:endParaRPr lang="en-ZA" dirty="0">
              <a:solidFill>
                <a:srgbClr val="012169"/>
              </a:solidFill>
              <a:latin typeface="Arial"/>
              <a:cs typeface="Arial"/>
            </a:endParaRPr>
          </a:p>
        </p:txBody>
      </p:sp>
    </p:spTree>
    <p:extLst>
      <p:ext uri="{BB962C8B-B14F-4D97-AF65-F5344CB8AC3E}">
        <p14:creationId xmlns:p14="http://schemas.microsoft.com/office/powerpoint/2010/main" val="1205310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C2D0AA-DC96-D0C8-0DA9-B689B0A11416}"/>
              </a:ext>
            </a:extLst>
          </p:cNvPr>
          <p:cNvSpPr txBox="1"/>
          <p:nvPr/>
        </p:nvSpPr>
        <p:spPr>
          <a:xfrm>
            <a:off x="496906" y="1216355"/>
            <a:ext cx="11111620" cy="372864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b="1" dirty="0">
                <a:solidFill>
                  <a:srgbClr val="012169"/>
                </a:solidFill>
                <a:latin typeface="Arial"/>
                <a:cs typeface="Arial"/>
              </a:rPr>
              <a:t>Reflecting Industry Changes</a:t>
            </a:r>
            <a:endParaRPr lang="en-US" sz="2000" dirty="0">
              <a:solidFill>
                <a:srgbClr val="012169"/>
              </a:solidFill>
              <a:latin typeface="Arial"/>
              <a:cs typeface="Arial"/>
            </a:endParaRPr>
          </a:p>
          <a:p>
            <a:pPr marL="285750" indent="-285750">
              <a:lnSpc>
                <a:spcPct val="150000"/>
              </a:lnSpc>
              <a:buFont typeface="Arial" panose="020B0604020202020204" pitchFamily="34" charset="0"/>
              <a:buChar char="•"/>
            </a:pPr>
            <a:r>
              <a:rPr lang="en-US" sz="2000" b="1" dirty="0">
                <a:solidFill>
                  <a:srgbClr val="012169"/>
                </a:solidFill>
                <a:latin typeface="Arial"/>
                <a:cs typeface="Arial"/>
              </a:rPr>
              <a:t>Alignment with Educational Standards</a:t>
            </a:r>
            <a:r>
              <a:rPr lang="en-US" sz="2000" dirty="0">
                <a:solidFill>
                  <a:srgbClr val="012169"/>
                </a:solidFill>
                <a:latin typeface="Arial"/>
                <a:cs typeface="Arial"/>
              </a:rPr>
              <a:t> </a:t>
            </a:r>
          </a:p>
          <a:p>
            <a:pPr marL="285750" indent="-285750">
              <a:lnSpc>
                <a:spcPct val="150000"/>
              </a:lnSpc>
              <a:buFont typeface="Arial" panose="020B0604020202020204" pitchFamily="34" charset="0"/>
              <a:buChar char="•"/>
            </a:pPr>
            <a:r>
              <a:rPr lang="en-US" sz="2000" b="1" dirty="0">
                <a:solidFill>
                  <a:srgbClr val="012169"/>
                </a:solidFill>
                <a:latin typeface="Arial"/>
                <a:cs typeface="Arial"/>
              </a:rPr>
              <a:t>Compliance with Regulatory Requirements</a:t>
            </a:r>
            <a:endParaRPr lang="en-US" sz="2000" dirty="0">
              <a:solidFill>
                <a:srgbClr val="012169"/>
              </a:solidFill>
              <a:latin typeface="Arial"/>
              <a:cs typeface="Arial"/>
            </a:endParaRPr>
          </a:p>
          <a:p>
            <a:pPr marL="285750" indent="-285750">
              <a:lnSpc>
                <a:spcPct val="150000"/>
              </a:lnSpc>
              <a:buFont typeface="Arial" panose="020B0604020202020204" pitchFamily="34" charset="0"/>
              <a:buChar char="•"/>
            </a:pPr>
            <a:r>
              <a:rPr lang="en-US" sz="2000" b="1" dirty="0">
                <a:solidFill>
                  <a:srgbClr val="012169"/>
                </a:solidFill>
                <a:latin typeface="Arial"/>
                <a:cs typeface="Arial"/>
              </a:rPr>
              <a:t>Incorporating Stakeholder Feedback</a:t>
            </a:r>
            <a:endParaRPr lang="en-US" sz="2000" dirty="0">
              <a:solidFill>
                <a:srgbClr val="012169"/>
              </a:solidFill>
              <a:latin typeface="Arial"/>
              <a:cs typeface="Arial"/>
            </a:endParaRPr>
          </a:p>
          <a:p>
            <a:pPr marL="285750" indent="-285750">
              <a:lnSpc>
                <a:spcPct val="150000"/>
              </a:lnSpc>
              <a:buFont typeface="Arial" panose="020B0604020202020204" pitchFamily="34" charset="0"/>
              <a:buChar char="•"/>
            </a:pPr>
            <a:r>
              <a:rPr lang="en-US" sz="2000" b="1" dirty="0">
                <a:solidFill>
                  <a:srgbClr val="012169"/>
                </a:solidFill>
                <a:latin typeface="Arial"/>
                <a:cs typeface="Arial"/>
              </a:rPr>
              <a:t>Enhancing Accessibility and Inclusivity</a:t>
            </a:r>
            <a:endParaRPr lang="en-US" sz="2000" dirty="0">
              <a:solidFill>
                <a:srgbClr val="012169"/>
              </a:solidFill>
              <a:latin typeface="Arial"/>
              <a:cs typeface="Arial"/>
            </a:endParaRPr>
          </a:p>
          <a:p>
            <a:pPr marL="285750" indent="-285750">
              <a:lnSpc>
                <a:spcPct val="150000"/>
              </a:lnSpc>
              <a:buFont typeface="Arial" panose="020B0604020202020204" pitchFamily="34" charset="0"/>
              <a:buChar char="•"/>
            </a:pPr>
            <a:r>
              <a:rPr lang="en-US" sz="2000" b="1" dirty="0" err="1">
                <a:solidFill>
                  <a:srgbClr val="012169"/>
                </a:solidFill>
                <a:latin typeface="Arial"/>
                <a:cs typeface="Arial"/>
              </a:rPr>
              <a:t>Utilising</a:t>
            </a:r>
            <a:r>
              <a:rPr lang="en-US" sz="2000" b="1" dirty="0">
                <a:solidFill>
                  <a:srgbClr val="012169"/>
                </a:solidFill>
                <a:latin typeface="Arial"/>
                <a:cs typeface="Arial"/>
              </a:rPr>
              <a:t> Technological Advancements</a:t>
            </a:r>
            <a:endParaRPr lang="en-US" sz="2000" dirty="0">
              <a:solidFill>
                <a:srgbClr val="012169"/>
              </a:solidFill>
              <a:latin typeface="Arial"/>
              <a:cs typeface="Arial"/>
            </a:endParaRPr>
          </a:p>
          <a:p>
            <a:pPr marL="285750" indent="-285750">
              <a:lnSpc>
                <a:spcPct val="150000"/>
              </a:lnSpc>
              <a:buFont typeface="Arial" panose="020B0604020202020204" pitchFamily="34" charset="0"/>
              <a:buChar char="•"/>
            </a:pPr>
            <a:r>
              <a:rPr lang="en-US" sz="2000" b="1" dirty="0">
                <a:solidFill>
                  <a:srgbClr val="012169"/>
                </a:solidFill>
                <a:latin typeface="Arial"/>
                <a:cs typeface="Arial"/>
              </a:rPr>
              <a:t>Improving Assessment Strategies</a:t>
            </a:r>
          </a:p>
          <a:p>
            <a:pPr marL="285750" indent="-285750">
              <a:lnSpc>
                <a:spcPct val="150000"/>
              </a:lnSpc>
              <a:buFont typeface="Arial" panose="020B0604020202020204" pitchFamily="34" charset="0"/>
              <a:buChar char="•"/>
            </a:pPr>
            <a:r>
              <a:rPr lang="en-US" sz="2000" b="1" dirty="0">
                <a:solidFill>
                  <a:srgbClr val="012169"/>
                </a:solidFill>
                <a:latin typeface="Arial"/>
                <a:cs typeface="Arial"/>
              </a:rPr>
              <a:t>Enhancing Quality Assurance Processes</a:t>
            </a:r>
            <a:endParaRPr lang="en-US" sz="2000" dirty="0">
              <a:solidFill>
                <a:srgbClr val="012169"/>
              </a:solidFill>
              <a:latin typeface="Arial"/>
              <a:cs typeface="Arial"/>
            </a:endParaRPr>
          </a:p>
        </p:txBody>
      </p:sp>
      <p:sp>
        <p:nvSpPr>
          <p:cNvPr id="4" name="TextBox 3">
            <a:extLst>
              <a:ext uri="{FF2B5EF4-FFF2-40B4-BE49-F238E27FC236}">
                <a16:creationId xmlns:a16="http://schemas.microsoft.com/office/drawing/2014/main" id="{0ED99265-22B7-36A4-B40E-485FBF0D749A}"/>
              </a:ext>
            </a:extLst>
          </p:cNvPr>
          <p:cNvSpPr txBox="1"/>
          <p:nvPr/>
        </p:nvSpPr>
        <p:spPr>
          <a:xfrm>
            <a:off x="377313" y="300302"/>
            <a:ext cx="9795387" cy="646331"/>
          </a:xfrm>
          <a:prstGeom prst="rect">
            <a:avLst/>
          </a:prstGeom>
          <a:noFill/>
        </p:spPr>
        <p:txBody>
          <a:bodyPr wrap="square" lIns="91440" tIns="45720" rIns="91440" bIns="45720" rtlCol="0" anchor="t">
            <a:spAutoFit/>
          </a:bodyPr>
          <a:lstStyle/>
          <a:p>
            <a:r>
              <a:rPr lang="en-ZA" sz="3600" b="1" dirty="0">
                <a:solidFill>
                  <a:srgbClr val="012169"/>
                </a:solidFill>
                <a:latin typeface="Arial"/>
                <a:cs typeface="Calibri"/>
              </a:rPr>
              <a:t>Updating our Qualifications – Why? </a:t>
            </a:r>
          </a:p>
        </p:txBody>
      </p:sp>
      <p:pic>
        <p:nvPicPr>
          <p:cNvPr id="1032" name="Picture 8">
            <a:extLst>
              <a:ext uri="{FF2B5EF4-FFF2-40B4-BE49-F238E27FC236}">
                <a16:creationId xmlns:a16="http://schemas.microsoft.com/office/drawing/2014/main" id="{83D7DF5F-AC29-A05E-9471-DF21BB7D09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7992" y="34290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275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2BA464-3312-47C7-920D-1D2ECC0CBBFC}"/>
              </a:ext>
            </a:extLst>
          </p:cNvPr>
          <p:cNvSpPr txBox="1"/>
          <p:nvPr/>
        </p:nvSpPr>
        <p:spPr>
          <a:xfrm>
            <a:off x="377313" y="300302"/>
            <a:ext cx="9795387" cy="646331"/>
          </a:xfrm>
          <a:prstGeom prst="rect">
            <a:avLst/>
          </a:prstGeom>
          <a:noFill/>
        </p:spPr>
        <p:txBody>
          <a:bodyPr wrap="square" lIns="91440" tIns="45720" rIns="91440" bIns="45720" rtlCol="0" anchor="t">
            <a:spAutoFit/>
          </a:bodyPr>
          <a:lstStyle/>
          <a:p>
            <a:r>
              <a:rPr lang="en-ZA" sz="3600" b="1" dirty="0">
                <a:solidFill>
                  <a:srgbClr val="012169"/>
                </a:solidFill>
                <a:latin typeface="Arial"/>
                <a:cs typeface="Calibri"/>
              </a:rPr>
              <a:t>Core Units:</a:t>
            </a:r>
          </a:p>
        </p:txBody>
      </p:sp>
      <p:sp>
        <p:nvSpPr>
          <p:cNvPr id="5" name="Rectangle 4">
            <a:extLst>
              <a:ext uri="{FF2B5EF4-FFF2-40B4-BE49-F238E27FC236}">
                <a16:creationId xmlns:a16="http://schemas.microsoft.com/office/drawing/2014/main" id="{8F54D95E-C591-2AD1-1191-6B413B865833}"/>
              </a:ext>
            </a:extLst>
          </p:cNvPr>
          <p:cNvSpPr/>
          <p:nvPr/>
        </p:nvSpPr>
        <p:spPr>
          <a:xfrm>
            <a:off x="0" y="6512010"/>
            <a:ext cx="12192000" cy="438662"/>
          </a:xfrm>
          <a:prstGeom prst="rect">
            <a:avLst/>
          </a:prstGeom>
          <a:solidFill>
            <a:srgbClr val="0024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839395C-1BE9-A2CC-9640-A52C2CD64188}"/>
              </a:ext>
            </a:extLst>
          </p:cNvPr>
          <p:cNvSpPr txBox="1"/>
          <p:nvPr/>
        </p:nvSpPr>
        <p:spPr>
          <a:xfrm>
            <a:off x="540450" y="1186261"/>
            <a:ext cx="1795428" cy="430887"/>
          </a:xfrm>
          <a:prstGeom prst="rect">
            <a:avLst/>
          </a:prstGeom>
          <a:noFill/>
        </p:spPr>
        <p:txBody>
          <a:bodyPr wrap="none" lIns="91440" tIns="45720" rIns="91440" bIns="45720" rtlCol="0" anchor="t">
            <a:spAutoFit/>
          </a:bodyPr>
          <a:lstStyle/>
          <a:p>
            <a:r>
              <a:rPr lang="en-US" sz="2200" dirty="0">
                <a:solidFill>
                  <a:srgbClr val="012169"/>
                </a:solidFill>
                <a:latin typeface="Arial"/>
                <a:cs typeface="Calibri"/>
              </a:rPr>
              <a:t>What’s new?</a:t>
            </a:r>
          </a:p>
        </p:txBody>
      </p:sp>
      <p:sp>
        <p:nvSpPr>
          <p:cNvPr id="4" name="TextBox 3">
            <a:extLst>
              <a:ext uri="{FF2B5EF4-FFF2-40B4-BE49-F238E27FC236}">
                <a16:creationId xmlns:a16="http://schemas.microsoft.com/office/drawing/2014/main" id="{3855A794-D56C-2EEE-2035-131A9ED1D162}"/>
              </a:ext>
            </a:extLst>
          </p:cNvPr>
          <p:cNvSpPr txBox="1"/>
          <p:nvPr/>
        </p:nvSpPr>
        <p:spPr>
          <a:xfrm>
            <a:off x="457200" y="2021161"/>
            <a:ext cx="4008914" cy="3416320"/>
          </a:xfrm>
          <a:prstGeom prst="rect">
            <a:avLst/>
          </a:prstGeom>
          <a:noFill/>
          <a:ln>
            <a:solidFill>
              <a:srgbClr val="002463"/>
            </a:solidFill>
          </a:ln>
        </p:spPr>
        <p:txBody>
          <a:bodyPr wrap="square" rtlCol="0">
            <a:spAutoFit/>
          </a:bodyPr>
          <a:lstStyle/>
          <a:p>
            <a:pPr marL="0" algn="l" rtl="0" eaLnBrk="1" fontAlgn="t" latinLnBrk="0" hangingPunct="1">
              <a:spcBef>
                <a:spcPts val="0"/>
              </a:spcBef>
              <a:spcAft>
                <a:spcPts val="0"/>
              </a:spcAft>
            </a:pPr>
            <a:r>
              <a:rPr lang="en-GB" sz="1800" b="0" i="0" u="none" strike="noStrike" kern="100" dirty="0">
                <a:solidFill>
                  <a:srgbClr val="002463"/>
                </a:solidFill>
                <a:effectLst/>
                <a:latin typeface="Arial" panose="020B0604020202020204" pitchFamily="34" charset="0"/>
              </a:rPr>
              <a:t>10 Credit Units:</a:t>
            </a:r>
            <a:endParaRPr lang="en-GB" sz="1800" b="0" i="0" u="none" strike="noStrike" dirty="0">
              <a:solidFill>
                <a:srgbClr val="002463"/>
              </a:solidFill>
              <a:effectLst/>
              <a:latin typeface="Arial" panose="020B0604020202020204" pitchFamily="34" charset="0"/>
            </a:endParaRPr>
          </a:p>
          <a:p>
            <a:pPr marL="0" algn="l" rtl="0" eaLnBrk="1" fontAlgn="t" latinLnBrk="0" hangingPunct="1">
              <a:spcBef>
                <a:spcPts val="0"/>
              </a:spcBef>
              <a:spcAft>
                <a:spcPts val="0"/>
              </a:spcAft>
            </a:pPr>
            <a:r>
              <a:rPr lang="en-GB" sz="1800" b="0" i="0" u="none" strike="noStrike" kern="100" dirty="0">
                <a:solidFill>
                  <a:srgbClr val="002463"/>
                </a:solidFill>
                <a:effectLst/>
                <a:latin typeface="Arial" panose="020B0604020202020204" pitchFamily="34" charset="0"/>
              </a:rPr>
              <a:t>English for Academic Purposes</a:t>
            </a:r>
            <a:endParaRPr lang="en-GB" sz="1800" b="0" i="0" u="none" strike="noStrike" dirty="0">
              <a:solidFill>
                <a:srgbClr val="002463"/>
              </a:solidFill>
              <a:effectLst/>
              <a:latin typeface="Arial" panose="020B0604020202020204" pitchFamily="34" charset="0"/>
            </a:endParaRPr>
          </a:p>
          <a:p>
            <a:pPr marL="0" algn="l" rtl="0" eaLnBrk="1" fontAlgn="t" latinLnBrk="0" hangingPunct="1">
              <a:spcBef>
                <a:spcPts val="0"/>
              </a:spcBef>
              <a:spcAft>
                <a:spcPts val="0"/>
              </a:spcAft>
            </a:pPr>
            <a:r>
              <a:rPr lang="en-GB" sz="1800" b="0" i="0" u="none" strike="noStrike" kern="100" dirty="0">
                <a:solidFill>
                  <a:srgbClr val="002463"/>
                </a:solidFill>
                <a:effectLst/>
                <a:latin typeface="Arial" panose="020B0604020202020204" pitchFamily="34" charset="0"/>
              </a:rPr>
              <a:t>Cultural Studies </a:t>
            </a:r>
            <a:endParaRPr lang="en-GB" sz="1800" b="0" i="0" u="none" strike="noStrike" dirty="0">
              <a:solidFill>
                <a:srgbClr val="002463"/>
              </a:solidFill>
              <a:effectLst/>
              <a:latin typeface="Arial" panose="020B0604020202020204" pitchFamily="34" charset="0"/>
            </a:endParaRPr>
          </a:p>
          <a:p>
            <a:pPr marL="0" algn="l" rtl="0" eaLnBrk="1" fontAlgn="t" latinLnBrk="0" hangingPunct="1">
              <a:spcBef>
                <a:spcPts val="0"/>
              </a:spcBef>
              <a:spcAft>
                <a:spcPts val="0"/>
              </a:spcAft>
            </a:pPr>
            <a:r>
              <a:rPr lang="en-GB" sz="1800" b="0" i="0" u="none" strike="noStrike" kern="100" dirty="0">
                <a:solidFill>
                  <a:srgbClr val="002463"/>
                </a:solidFill>
                <a:effectLst/>
                <a:latin typeface="Arial" panose="020B0604020202020204" pitchFamily="34" charset="0"/>
              </a:rPr>
              <a:t>Foundation Mathematics </a:t>
            </a:r>
            <a:endParaRPr lang="en-GB" sz="1800" b="0" i="0" u="none" strike="noStrike" dirty="0">
              <a:solidFill>
                <a:srgbClr val="002463"/>
              </a:solidFill>
              <a:effectLst/>
              <a:latin typeface="Arial" panose="020B0604020202020204" pitchFamily="34" charset="0"/>
            </a:endParaRPr>
          </a:p>
          <a:p>
            <a:pPr marL="0" algn="l" rtl="0" eaLnBrk="1" fontAlgn="t" latinLnBrk="0" hangingPunct="1">
              <a:spcBef>
                <a:spcPts val="0"/>
              </a:spcBef>
              <a:spcAft>
                <a:spcPts val="0"/>
              </a:spcAft>
            </a:pPr>
            <a:endParaRPr lang="en-GB" sz="1800" b="0" i="0" u="none" strike="noStrike" kern="100" dirty="0">
              <a:solidFill>
                <a:srgbClr val="002463"/>
              </a:solidFill>
              <a:effectLst/>
              <a:latin typeface="Arial" panose="020B0604020202020204" pitchFamily="34" charset="0"/>
            </a:endParaRPr>
          </a:p>
          <a:p>
            <a:pPr marL="0" algn="l" rtl="0" eaLnBrk="1" fontAlgn="t" latinLnBrk="0" hangingPunct="1">
              <a:spcBef>
                <a:spcPts val="0"/>
              </a:spcBef>
              <a:spcAft>
                <a:spcPts val="0"/>
              </a:spcAft>
            </a:pPr>
            <a:r>
              <a:rPr lang="en-GB" sz="1800" b="0" i="0" u="none" strike="noStrike" kern="100" dirty="0">
                <a:solidFill>
                  <a:srgbClr val="002463"/>
                </a:solidFill>
                <a:effectLst/>
                <a:latin typeface="Arial" panose="020B0604020202020204" pitchFamily="34" charset="0"/>
              </a:rPr>
              <a:t>20 Credit Units:</a:t>
            </a:r>
          </a:p>
          <a:p>
            <a:pPr marL="0" algn="l" rtl="0" eaLnBrk="1" fontAlgn="t" latinLnBrk="0" hangingPunct="1">
              <a:spcBef>
                <a:spcPts val="0"/>
              </a:spcBef>
              <a:spcAft>
                <a:spcPts val="0"/>
              </a:spcAft>
            </a:pPr>
            <a:r>
              <a:rPr lang="en-GB" sz="1800" b="0" i="0" u="none" strike="noStrike" kern="100" dirty="0">
                <a:solidFill>
                  <a:srgbClr val="002463"/>
                </a:solidFill>
                <a:effectLst/>
                <a:latin typeface="Arial" panose="020B0604020202020204" pitchFamily="34" charset="0"/>
              </a:rPr>
              <a:t>Advanced English Language Skills</a:t>
            </a:r>
          </a:p>
          <a:p>
            <a:pPr fontAlgn="t"/>
            <a:r>
              <a:rPr lang="en-GB" sz="1800" b="0" i="0" u="none" strike="noStrike" kern="100" dirty="0">
                <a:solidFill>
                  <a:srgbClr val="002463"/>
                </a:solidFill>
                <a:effectLst/>
                <a:latin typeface="Arial" panose="020B0604020202020204" pitchFamily="34" charset="0"/>
              </a:rPr>
              <a:t>Study and Communication Skills</a:t>
            </a:r>
          </a:p>
          <a:p>
            <a:pPr marL="0" algn="l" rtl="0" eaLnBrk="1" fontAlgn="t" latinLnBrk="0" hangingPunct="1">
              <a:spcBef>
                <a:spcPts val="0"/>
              </a:spcBef>
              <a:spcAft>
                <a:spcPts val="0"/>
              </a:spcAft>
            </a:pPr>
            <a:endParaRPr lang="en-GB" sz="1800" b="0" i="0" u="none" strike="noStrike" kern="100" dirty="0">
              <a:solidFill>
                <a:srgbClr val="002463"/>
              </a:solidFill>
              <a:effectLst/>
              <a:latin typeface="Arial" panose="020B0604020202020204" pitchFamily="34" charset="0"/>
            </a:endParaRPr>
          </a:p>
          <a:p>
            <a:pPr marL="0" algn="l" rtl="0" eaLnBrk="1" fontAlgn="t" latinLnBrk="0" hangingPunct="1">
              <a:spcBef>
                <a:spcPts val="0"/>
              </a:spcBef>
              <a:spcAft>
                <a:spcPts val="0"/>
              </a:spcAft>
            </a:pPr>
            <a:r>
              <a:rPr lang="en-GB" kern="100" dirty="0">
                <a:solidFill>
                  <a:srgbClr val="002463"/>
                </a:solidFill>
                <a:latin typeface="Arial" panose="020B0604020202020204" pitchFamily="34" charset="0"/>
              </a:rPr>
              <a:t>30 Credit Unit:</a:t>
            </a:r>
          </a:p>
          <a:p>
            <a:pPr fontAlgn="t"/>
            <a:r>
              <a:rPr lang="en-GB" sz="1800" b="0" i="0" u="none" strike="noStrike" kern="100" dirty="0">
                <a:solidFill>
                  <a:srgbClr val="002463"/>
                </a:solidFill>
                <a:effectLst/>
                <a:latin typeface="Arial" panose="020B0604020202020204" pitchFamily="34" charset="0"/>
              </a:rPr>
              <a:t>Developing English Language Skills </a:t>
            </a:r>
            <a:endParaRPr lang="en-GB" sz="1800" b="0" i="0" u="none" strike="noStrike" dirty="0">
              <a:solidFill>
                <a:srgbClr val="002463"/>
              </a:solidFill>
              <a:effectLst/>
              <a:latin typeface="Arial" panose="020B0604020202020204" pitchFamily="34" charset="0"/>
            </a:endParaRPr>
          </a:p>
          <a:p>
            <a:pPr marL="0" algn="l" rtl="0" eaLnBrk="1" fontAlgn="t" latinLnBrk="0" hangingPunct="1">
              <a:spcBef>
                <a:spcPts val="0"/>
              </a:spcBef>
              <a:spcAft>
                <a:spcPts val="0"/>
              </a:spcAft>
            </a:pPr>
            <a:endParaRPr lang="en-GB" sz="1800" b="0" i="0" u="none" strike="noStrike" dirty="0">
              <a:solidFill>
                <a:srgbClr val="002463"/>
              </a:solidFill>
              <a:effectLst/>
              <a:latin typeface="Arial" panose="020B0604020202020204" pitchFamily="34" charset="0"/>
            </a:endParaRPr>
          </a:p>
        </p:txBody>
      </p:sp>
      <p:sp>
        <p:nvSpPr>
          <p:cNvPr id="7" name="TextBox 6">
            <a:extLst>
              <a:ext uri="{FF2B5EF4-FFF2-40B4-BE49-F238E27FC236}">
                <a16:creationId xmlns:a16="http://schemas.microsoft.com/office/drawing/2014/main" id="{D355072D-8DE7-FA19-2161-7A412641D757}"/>
              </a:ext>
            </a:extLst>
          </p:cNvPr>
          <p:cNvSpPr txBox="1"/>
          <p:nvPr/>
        </p:nvSpPr>
        <p:spPr>
          <a:xfrm>
            <a:off x="6478764" y="2021161"/>
            <a:ext cx="5214257" cy="2862322"/>
          </a:xfrm>
          <a:prstGeom prst="rect">
            <a:avLst/>
          </a:prstGeom>
          <a:noFill/>
          <a:ln>
            <a:solidFill>
              <a:srgbClr val="002463"/>
            </a:solidFill>
          </a:ln>
        </p:spPr>
        <p:txBody>
          <a:bodyPr wrap="square" rtlCol="0">
            <a:spAutoFit/>
          </a:bodyPr>
          <a:lstStyle/>
          <a:p>
            <a:pPr fontAlgn="t"/>
            <a:r>
              <a:rPr lang="en-GB" sz="1800" b="0" i="0" u="none" strike="noStrike" kern="100" dirty="0">
                <a:solidFill>
                  <a:srgbClr val="002463"/>
                </a:solidFill>
                <a:effectLst/>
                <a:latin typeface="Arial" panose="020B0604020202020204" pitchFamily="34" charset="0"/>
              </a:rPr>
              <a:t>10 Credit Units:</a:t>
            </a:r>
          </a:p>
          <a:p>
            <a:pPr fontAlgn="t"/>
            <a:r>
              <a:rPr lang="en-GB" sz="1800" b="0" i="0" u="none" strike="noStrike" kern="100" dirty="0">
                <a:solidFill>
                  <a:srgbClr val="002463"/>
                </a:solidFill>
                <a:effectLst/>
                <a:latin typeface="Arial" panose="020B0604020202020204" pitchFamily="34" charset="0"/>
              </a:rPr>
              <a:t>Maths for University Study</a:t>
            </a:r>
            <a:endParaRPr lang="en-GB" sz="1800" b="0" i="0" u="none" strike="noStrike" dirty="0">
              <a:solidFill>
                <a:srgbClr val="002463"/>
              </a:solidFill>
              <a:effectLst/>
              <a:latin typeface="Arial" panose="020B0604020202020204" pitchFamily="34" charset="0"/>
            </a:endParaRPr>
          </a:p>
          <a:p>
            <a:pPr marL="0" algn="l" rtl="0" eaLnBrk="1" fontAlgn="t" latinLnBrk="0" hangingPunct="1">
              <a:spcBef>
                <a:spcPts val="0"/>
              </a:spcBef>
              <a:spcAft>
                <a:spcPts val="0"/>
              </a:spcAft>
            </a:pPr>
            <a:endParaRPr lang="en-GB" sz="1800" b="0" i="0" u="none" strike="noStrike" kern="100" dirty="0">
              <a:solidFill>
                <a:srgbClr val="002463"/>
              </a:solidFill>
              <a:effectLst/>
              <a:latin typeface="Arial" panose="020B0604020202020204" pitchFamily="34" charset="0"/>
            </a:endParaRPr>
          </a:p>
          <a:p>
            <a:pPr marL="0" algn="l" rtl="0" eaLnBrk="1" fontAlgn="t" latinLnBrk="0" hangingPunct="1">
              <a:spcBef>
                <a:spcPts val="0"/>
              </a:spcBef>
              <a:spcAft>
                <a:spcPts val="0"/>
              </a:spcAft>
            </a:pPr>
            <a:r>
              <a:rPr lang="en-GB" kern="100" dirty="0">
                <a:solidFill>
                  <a:srgbClr val="002463"/>
                </a:solidFill>
                <a:latin typeface="Arial" panose="020B0604020202020204" pitchFamily="34" charset="0"/>
              </a:rPr>
              <a:t>20 Credit Units:</a:t>
            </a:r>
            <a:endParaRPr lang="en-GB" sz="1800" b="0" i="0" u="none" strike="noStrike" kern="100" dirty="0">
              <a:solidFill>
                <a:srgbClr val="002463"/>
              </a:solidFill>
              <a:effectLst/>
              <a:latin typeface="Arial" panose="020B0604020202020204" pitchFamily="34" charset="0"/>
            </a:endParaRPr>
          </a:p>
          <a:p>
            <a:pPr marL="0" algn="l" rtl="0" eaLnBrk="1" fontAlgn="t" latinLnBrk="0" hangingPunct="1">
              <a:spcBef>
                <a:spcPts val="0"/>
              </a:spcBef>
              <a:spcAft>
                <a:spcPts val="0"/>
              </a:spcAft>
            </a:pPr>
            <a:r>
              <a:rPr lang="en-GB" sz="1800" b="0" i="0" u="none" strike="noStrike" kern="100" dirty="0">
                <a:solidFill>
                  <a:srgbClr val="002463"/>
                </a:solidFill>
                <a:effectLst/>
                <a:latin typeface="Arial" panose="020B0604020202020204" pitchFamily="34" charset="0"/>
              </a:rPr>
              <a:t>Developing English Language Skills </a:t>
            </a:r>
          </a:p>
          <a:p>
            <a:pPr marL="0" algn="l" rtl="0" eaLnBrk="1" fontAlgn="t" latinLnBrk="0" hangingPunct="1">
              <a:spcBef>
                <a:spcPts val="0"/>
              </a:spcBef>
              <a:spcAft>
                <a:spcPts val="0"/>
              </a:spcAft>
            </a:pPr>
            <a:r>
              <a:rPr lang="en-GB" sz="1800" b="0" i="0" u="none" strike="noStrike" kern="100" dirty="0">
                <a:solidFill>
                  <a:srgbClr val="002463"/>
                </a:solidFill>
                <a:effectLst/>
                <a:latin typeface="Arial" panose="020B0604020202020204" pitchFamily="34" charset="0"/>
              </a:rPr>
              <a:t>Research and Study Skills for University Study</a:t>
            </a:r>
          </a:p>
          <a:p>
            <a:pPr marL="0" algn="l" rtl="0" eaLnBrk="1" fontAlgn="t" latinLnBrk="0" hangingPunct="1">
              <a:spcBef>
                <a:spcPts val="0"/>
              </a:spcBef>
              <a:spcAft>
                <a:spcPts val="0"/>
              </a:spcAft>
            </a:pPr>
            <a:endParaRPr lang="en-GB" sz="1800" b="0" i="0" u="none" strike="noStrike" kern="100" dirty="0">
              <a:solidFill>
                <a:srgbClr val="002463"/>
              </a:solidFill>
              <a:effectLst/>
              <a:latin typeface="Arial" panose="020B0604020202020204" pitchFamily="34" charset="0"/>
            </a:endParaRPr>
          </a:p>
          <a:p>
            <a:pPr marL="0" algn="l" rtl="0" eaLnBrk="1" fontAlgn="t" latinLnBrk="0" hangingPunct="1">
              <a:spcBef>
                <a:spcPts val="0"/>
              </a:spcBef>
              <a:spcAft>
                <a:spcPts val="0"/>
              </a:spcAft>
            </a:pPr>
            <a:r>
              <a:rPr lang="en-GB" sz="1800" b="0" i="0" u="none" strike="noStrike" kern="100" dirty="0">
                <a:solidFill>
                  <a:srgbClr val="002463"/>
                </a:solidFill>
                <a:effectLst/>
                <a:latin typeface="Arial" panose="020B0604020202020204" pitchFamily="34" charset="0"/>
              </a:rPr>
              <a:t>30 Credit Unit:</a:t>
            </a:r>
            <a:endParaRPr lang="en-GB" sz="1800" b="0" i="0" u="none" strike="noStrike" dirty="0">
              <a:solidFill>
                <a:srgbClr val="002463"/>
              </a:solidFill>
              <a:effectLst/>
              <a:latin typeface="Arial" panose="020B0604020202020204" pitchFamily="34" charset="0"/>
            </a:endParaRPr>
          </a:p>
          <a:p>
            <a:pPr marL="0" algn="l" rtl="0" eaLnBrk="1" fontAlgn="ctr" latinLnBrk="0" hangingPunct="1">
              <a:spcBef>
                <a:spcPts val="0"/>
              </a:spcBef>
              <a:spcAft>
                <a:spcPts val="0"/>
              </a:spcAft>
            </a:pPr>
            <a:r>
              <a:rPr lang="en-GB" sz="1800" b="0" i="0" u="none" strike="noStrike" kern="100" dirty="0">
                <a:solidFill>
                  <a:srgbClr val="002463"/>
                </a:solidFill>
                <a:effectLst/>
                <a:latin typeface="Arial" panose="020B0604020202020204" pitchFamily="34" charset="0"/>
              </a:rPr>
              <a:t>New English for Academic Purposes</a:t>
            </a:r>
          </a:p>
          <a:p>
            <a:pPr marL="0" algn="l" rtl="0" eaLnBrk="1" fontAlgn="ctr" latinLnBrk="0" hangingPunct="1">
              <a:spcBef>
                <a:spcPts val="0"/>
              </a:spcBef>
              <a:spcAft>
                <a:spcPts val="0"/>
              </a:spcAft>
            </a:pPr>
            <a:r>
              <a:rPr lang="en-GB" sz="1800" b="0" i="0" u="none" strike="noStrike" kern="100" dirty="0">
                <a:solidFill>
                  <a:srgbClr val="002463"/>
                </a:solidFill>
                <a:effectLst/>
                <a:latin typeface="Arial" panose="020B0604020202020204" pitchFamily="34" charset="0"/>
              </a:rPr>
              <a:t> </a:t>
            </a:r>
            <a:endParaRPr lang="en-GB" sz="1800" b="0" i="0" u="none" strike="noStrike" dirty="0">
              <a:solidFill>
                <a:srgbClr val="002463"/>
              </a:solidFill>
              <a:effectLst/>
              <a:latin typeface="Arial" panose="020B0604020202020204" pitchFamily="34" charset="0"/>
            </a:endParaRPr>
          </a:p>
        </p:txBody>
      </p:sp>
      <p:sp>
        <p:nvSpPr>
          <p:cNvPr id="9" name="Arrow: Right 8">
            <a:extLst>
              <a:ext uri="{FF2B5EF4-FFF2-40B4-BE49-F238E27FC236}">
                <a16:creationId xmlns:a16="http://schemas.microsoft.com/office/drawing/2014/main" id="{0D042569-0074-FD4D-C82C-C543EEE1ED46}"/>
              </a:ext>
            </a:extLst>
          </p:cNvPr>
          <p:cNvSpPr/>
          <p:nvPr/>
        </p:nvSpPr>
        <p:spPr>
          <a:xfrm>
            <a:off x="4466114" y="3452322"/>
            <a:ext cx="2012650" cy="52096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7641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2BA464-3312-47C7-920D-1D2ECC0CBBFC}"/>
              </a:ext>
            </a:extLst>
          </p:cNvPr>
          <p:cNvSpPr txBox="1"/>
          <p:nvPr/>
        </p:nvSpPr>
        <p:spPr>
          <a:xfrm>
            <a:off x="377313" y="63999"/>
            <a:ext cx="9795387" cy="646331"/>
          </a:xfrm>
          <a:prstGeom prst="rect">
            <a:avLst/>
          </a:prstGeom>
          <a:noFill/>
        </p:spPr>
        <p:txBody>
          <a:bodyPr wrap="square" lIns="91440" tIns="45720" rIns="91440" bIns="45720" rtlCol="0" anchor="t">
            <a:spAutoFit/>
          </a:bodyPr>
          <a:lstStyle/>
          <a:p>
            <a:r>
              <a:rPr lang="en-ZA" sz="3600" b="1" dirty="0">
                <a:solidFill>
                  <a:srgbClr val="012169"/>
                </a:solidFill>
                <a:latin typeface="Arial"/>
                <a:cs typeface="Calibri"/>
              </a:rPr>
              <a:t>Elective Units: </a:t>
            </a:r>
          </a:p>
        </p:txBody>
      </p:sp>
      <p:sp>
        <p:nvSpPr>
          <p:cNvPr id="5" name="Rectangle 4">
            <a:extLst>
              <a:ext uri="{FF2B5EF4-FFF2-40B4-BE49-F238E27FC236}">
                <a16:creationId xmlns:a16="http://schemas.microsoft.com/office/drawing/2014/main" id="{8F54D95E-C591-2AD1-1191-6B413B865833}"/>
              </a:ext>
            </a:extLst>
          </p:cNvPr>
          <p:cNvSpPr/>
          <p:nvPr/>
        </p:nvSpPr>
        <p:spPr>
          <a:xfrm>
            <a:off x="0" y="6512010"/>
            <a:ext cx="12192000" cy="438662"/>
          </a:xfrm>
          <a:prstGeom prst="rect">
            <a:avLst/>
          </a:prstGeom>
          <a:solidFill>
            <a:srgbClr val="0024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839395C-1BE9-A2CC-9640-A52C2CD64188}"/>
              </a:ext>
            </a:extLst>
          </p:cNvPr>
          <p:cNvSpPr txBox="1"/>
          <p:nvPr/>
        </p:nvSpPr>
        <p:spPr>
          <a:xfrm>
            <a:off x="377313" y="617019"/>
            <a:ext cx="1795428" cy="430887"/>
          </a:xfrm>
          <a:prstGeom prst="rect">
            <a:avLst/>
          </a:prstGeom>
          <a:noFill/>
        </p:spPr>
        <p:txBody>
          <a:bodyPr wrap="none" lIns="91440" tIns="45720" rIns="91440" bIns="45720" rtlCol="0" anchor="t">
            <a:spAutoFit/>
          </a:bodyPr>
          <a:lstStyle/>
          <a:p>
            <a:r>
              <a:rPr lang="en-US" sz="2200" dirty="0">
                <a:solidFill>
                  <a:srgbClr val="012169"/>
                </a:solidFill>
                <a:latin typeface="Arial"/>
                <a:cs typeface="Calibri"/>
              </a:rPr>
              <a:t>What’s new?</a:t>
            </a:r>
          </a:p>
        </p:txBody>
      </p:sp>
      <p:sp>
        <p:nvSpPr>
          <p:cNvPr id="7" name="TextBox 6">
            <a:extLst>
              <a:ext uri="{FF2B5EF4-FFF2-40B4-BE49-F238E27FC236}">
                <a16:creationId xmlns:a16="http://schemas.microsoft.com/office/drawing/2014/main" id="{7067EAA3-5AD3-6D72-59D3-484F35E15C83}"/>
              </a:ext>
            </a:extLst>
          </p:cNvPr>
          <p:cNvSpPr txBox="1"/>
          <p:nvPr/>
        </p:nvSpPr>
        <p:spPr>
          <a:xfrm>
            <a:off x="377313" y="1698171"/>
            <a:ext cx="4434173" cy="3416320"/>
          </a:xfrm>
          <a:prstGeom prst="rect">
            <a:avLst/>
          </a:prstGeom>
          <a:noFill/>
          <a:ln>
            <a:solidFill>
              <a:srgbClr val="002463"/>
            </a:solidFill>
          </a:ln>
        </p:spPr>
        <p:txBody>
          <a:bodyPr wrap="square" rtlCol="0">
            <a:spAutoFit/>
          </a:bodyPr>
          <a:lstStyle/>
          <a:p>
            <a:pPr algn="l" rtl="0" eaLnBrk="1" fontAlgn="ctr" latinLnBrk="0" hangingPunct="1">
              <a:lnSpc>
                <a:spcPct val="150000"/>
              </a:lnSpc>
              <a:spcBef>
                <a:spcPts val="0"/>
              </a:spcBef>
              <a:spcAft>
                <a:spcPts val="0"/>
              </a:spcAft>
            </a:pPr>
            <a:r>
              <a:rPr lang="en-GB" sz="1600" b="0" i="0" u="none" strike="noStrike" kern="100" dirty="0">
                <a:solidFill>
                  <a:srgbClr val="002463"/>
                </a:solidFill>
                <a:effectLst/>
                <a:latin typeface="Arial" panose="020B0604020202020204" pitchFamily="34" charset="0"/>
              </a:rPr>
              <a:t>10 Credit Units:</a:t>
            </a:r>
          </a:p>
          <a:p>
            <a:pPr marL="285750" indent="-285750" algn="l" rtl="0" eaLnBrk="1" fontAlgn="ctr" latinLnBrk="0" hangingPunct="1">
              <a:lnSpc>
                <a:spcPct val="150000"/>
              </a:lnSpc>
              <a:spcBef>
                <a:spcPts val="0"/>
              </a:spcBef>
              <a:spcAft>
                <a:spcPts val="0"/>
              </a:spcAft>
              <a:buFont typeface="Arial" panose="020B0604020202020204" pitchFamily="34" charset="0"/>
              <a:buChar char="•"/>
            </a:pPr>
            <a:r>
              <a:rPr lang="en-GB" sz="1600" b="0" i="0" u="none" strike="noStrike" kern="100" dirty="0">
                <a:solidFill>
                  <a:srgbClr val="002463"/>
                </a:solidFill>
                <a:effectLst/>
                <a:latin typeface="Arial" panose="020B0604020202020204" pitchFamily="34" charset="0"/>
              </a:rPr>
              <a:t>Introduction to Accounting and Economics </a:t>
            </a:r>
            <a:endParaRPr lang="en-GB" sz="1600" b="0" i="0" u="none" strike="noStrike" dirty="0">
              <a:solidFill>
                <a:srgbClr val="002463"/>
              </a:solidFill>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en-GB" sz="1600" b="0" i="0" u="none" strike="noStrike" kern="100" dirty="0">
                <a:solidFill>
                  <a:srgbClr val="002463"/>
                </a:solidFill>
                <a:effectLst/>
                <a:latin typeface="Arial" panose="020B0604020202020204" pitchFamily="34" charset="0"/>
              </a:rPr>
              <a:t>Introduction to Business</a:t>
            </a:r>
            <a:endParaRPr lang="en-GB" sz="1600" b="0" i="0" u="none" strike="noStrike" dirty="0">
              <a:solidFill>
                <a:srgbClr val="002463"/>
              </a:solidFill>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en-GB" sz="1600" b="0" i="0" u="none" strike="noStrike" kern="100" dirty="0">
                <a:solidFill>
                  <a:srgbClr val="002463"/>
                </a:solidFill>
                <a:effectLst/>
                <a:latin typeface="Arial" panose="020B0604020202020204" pitchFamily="34" charset="0"/>
              </a:rPr>
              <a:t>Further Mathematics</a:t>
            </a:r>
            <a:endParaRPr lang="en-GB" sz="1600" b="0" i="0" u="none" strike="noStrike" dirty="0">
              <a:solidFill>
                <a:srgbClr val="002463"/>
              </a:solidFill>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en-GB" sz="1600" b="0" i="0" u="none" strike="noStrike" kern="100" dirty="0">
                <a:solidFill>
                  <a:srgbClr val="002463"/>
                </a:solidFill>
                <a:effectLst/>
                <a:latin typeface="Arial" panose="020B0604020202020204" pitchFamily="34" charset="0"/>
              </a:rPr>
              <a:t>Physics</a:t>
            </a:r>
            <a:endParaRPr lang="en-GB" sz="1600" b="0" i="0" u="none" strike="noStrike" dirty="0">
              <a:solidFill>
                <a:srgbClr val="002463"/>
              </a:solidFill>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en-GB" sz="1600" b="0" i="0" u="none" strike="noStrike" kern="100" dirty="0">
                <a:solidFill>
                  <a:srgbClr val="002463"/>
                </a:solidFill>
                <a:effectLst/>
                <a:latin typeface="Arial" panose="020B0604020202020204" pitchFamily="34" charset="0"/>
              </a:rPr>
              <a:t>Chemistry</a:t>
            </a:r>
            <a:endParaRPr lang="en-GB" sz="1600" b="0" i="0" u="none" strike="noStrike" dirty="0">
              <a:solidFill>
                <a:srgbClr val="002463"/>
              </a:solidFill>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en-GB" sz="1600" b="0" i="0" u="none" strike="noStrike" kern="100" dirty="0">
                <a:solidFill>
                  <a:srgbClr val="002463"/>
                </a:solidFill>
                <a:effectLst/>
                <a:latin typeface="Arial" panose="020B0604020202020204" pitchFamily="34" charset="0"/>
              </a:rPr>
              <a:t>Biology</a:t>
            </a:r>
            <a:endParaRPr lang="en-GB" sz="1600" b="0" i="0" u="none" strike="noStrike" dirty="0">
              <a:solidFill>
                <a:srgbClr val="002463"/>
              </a:solidFill>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en-GB" sz="1600" b="0" i="0" u="none" strike="noStrike" kern="100" dirty="0">
                <a:solidFill>
                  <a:srgbClr val="002463"/>
                </a:solidFill>
                <a:effectLst/>
                <a:latin typeface="Arial" panose="020B0604020202020204" pitchFamily="34" charset="0"/>
              </a:rPr>
              <a:t>Introduction to Programming</a:t>
            </a:r>
          </a:p>
          <a:p>
            <a:pPr algn="l" rtl="0" eaLnBrk="1" fontAlgn="t" latinLnBrk="0" hangingPunct="1">
              <a:lnSpc>
                <a:spcPct val="150000"/>
              </a:lnSpc>
              <a:spcBef>
                <a:spcPts val="0"/>
              </a:spcBef>
              <a:spcAft>
                <a:spcPts val="0"/>
              </a:spcAft>
            </a:pPr>
            <a:endParaRPr lang="en-GB" sz="1600" kern="100" dirty="0">
              <a:solidFill>
                <a:srgbClr val="002463"/>
              </a:solidFill>
              <a:latin typeface="Arial" panose="020B0604020202020204" pitchFamily="34" charset="0"/>
            </a:endParaRPr>
          </a:p>
        </p:txBody>
      </p:sp>
      <p:sp>
        <p:nvSpPr>
          <p:cNvPr id="8" name="TextBox 7">
            <a:extLst>
              <a:ext uri="{FF2B5EF4-FFF2-40B4-BE49-F238E27FC236}">
                <a16:creationId xmlns:a16="http://schemas.microsoft.com/office/drawing/2014/main" id="{AE5CEFDA-EF9E-0689-B9BF-F4A9F4577E68}"/>
              </a:ext>
            </a:extLst>
          </p:cNvPr>
          <p:cNvSpPr txBox="1"/>
          <p:nvPr/>
        </p:nvSpPr>
        <p:spPr>
          <a:xfrm>
            <a:off x="6056451" y="869690"/>
            <a:ext cx="5758236" cy="5509200"/>
          </a:xfrm>
          <a:prstGeom prst="rect">
            <a:avLst/>
          </a:prstGeom>
          <a:noFill/>
          <a:ln>
            <a:solidFill>
              <a:srgbClr val="002463"/>
            </a:solidFill>
          </a:ln>
        </p:spPr>
        <p:txBody>
          <a:bodyPr wrap="square" rtlCol="0">
            <a:spAutoFit/>
          </a:bodyPr>
          <a:lstStyle/>
          <a:p>
            <a:pPr algn="l" rtl="0" eaLnBrk="1" fontAlgn="t" latinLnBrk="0" hangingPunct="1">
              <a:lnSpc>
                <a:spcPct val="150000"/>
              </a:lnSpc>
              <a:spcBef>
                <a:spcPts val="0"/>
              </a:spcBef>
              <a:spcAft>
                <a:spcPts val="0"/>
              </a:spcAft>
            </a:pPr>
            <a:r>
              <a:rPr lang="en-GB" sz="1600" b="0" i="0" u="none" strike="noStrike" kern="100" dirty="0">
                <a:solidFill>
                  <a:srgbClr val="002463"/>
                </a:solidFill>
                <a:effectLst/>
                <a:latin typeface="Arial" panose="020B0604020202020204" pitchFamily="34" charset="0"/>
              </a:rPr>
              <a:t>20 Credit Units</a:t>
            </a: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en-GB" sz="1600" b="0" i="0" u="none" strike="noStrike" kern="100" dirty="0">
                <a:solidFill>
                  <a:srgbClr val="002463"/>
                </a:solidFill>
                <a:effectLst/>
                <a:latin typeface="Arial" panose="020B0604020202020204" pitchFamily="34" charset="0"/>
              </a:rPr>
              <a:t>Law for University Study 20 credits</a:t>
            </a:r>
            <a:endParaRPr lang="en-GB" sz="1600" b="0" i="0" u="none" strike="noStrike" dirty="0">
              <a:solidFill>
                <a:srgbClr val="002463"/>
              </a:solidFill>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en-GB" sz="1600" b="0" i="0" u="none" strike="noStrike" kern="100" dirty="0">
                <a:solidFill>
                  <a:srgbClr val="002463"/>
                </a:solidFill>
                <a:effectLst/>
                <a:latin typeface="Arial" panose="020B0604020202020204" pitchFamily="34" charset="0"/>
              </a:rPr>
              <a:t>Introductory Accounting</a:t>
            </a:r>
            <a:r>
              <a:rPr lang="en-GB" sz="1600" dirty="0">
                <a:solidFill>
                  <a:srgbClr val="002463"/>
                </a:solidFill>
                <a:latin typeface="Arial" panose="020B0604020202020204" pitchFamily="34" charset="0"/>
              </a:rPr>
              <a:t> </a:t>
            </a:r>
            <a:r>
              <a:rPr lang="en-GB" sz="1600" b="0" i="0" u="none" strike="noStrike" kern="100" dirty="0">
                <a:solidFill>
                  <a:srgbClr val="002463"/>
                </a:solidFill>
                <a:effectLst/>
                <a:latin typeface="Arial" panose="020B0604020202020204" pitchFamily="34" charset="0"/>
              </a:rPr>
              <a:t>20 credits</a:t>
            </a:r>
            <a:endParaRPr lang="en-GB" sz="1600" b="0" i="0" u="none" strike="noStrike" dirty="0">
              <a:solidFill>
                <a:srgbClr val="002463"/>
              </a:solidFill>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en-GB" sz="1600" b="0" i="0" u="none" strike="noStrike" kern="100" dirty="0">
                <a:solidFill>
                  <a:srgbClr val="002463"/>
                </a:solidFill>
                <a:effectLst/>
                <a:latin typeface="Arial" panose="020B0604020202020204" pitchFamily="34" charset="0"/>
              </a:rPr>
              <a:t>Introductory Economics</a:t>
            </a:r>
            <a:r>
              <a:rPr lang="en-GB" sz="1600" dirty="0">
                <a:solidFill>
                  <a:srgbClr val="002463"/>
                </a:solidFill>
                <a:latin typeface="Arial" panose="020B0604020202020204" pitchFamily="34" charset="0"/>
              </a:rPr>
              <a:t> </a:t>
            </a:r>
            <a:r>
              <a:rPr lang="en-GB" sz="1600" b="0" i="0" u="none" strike="noStrike" kern="100" dirty="0">
                <a:solidFill>
                  <a:srgbClr val="002463"/>
                </a:solidFill>
                <a:effectLst/>
                <a:latin typeface="Arial" panose="020B0604020202020204" pitchFamily="34" charset="0"/>
              </a:rPr>
              <a:t>20 credits</a:t>
            </a:r>
            <a:endParaRPr lang="en-GB" sz="1600" b="0" i="0" u="none" strike="noStrike" dirty="0">
              <a:solidFill>
                <a:srgbClr val="002463"/>
              </a:solidFill>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en-GB" sz="1600" b="0" i="0" u="none" strike="noStrike" kern="100" dirty="0">
                <a:solidFill>
                  <a:srgbClr val="002463"/>
                </a:solidFill>
                <a:effectLst/>
                <a:latin typeface="Arial" panose="020B0604020202020204" pitchFamily="34" charset="0"/>
              </a:rPr>
              <a:t>International Business</a:t>
            </a:r>
            <a:r>
              <a:rPr lang="en-GB" sz="1600" dirty="0">
                <a:solidFill>
                  <a:srgbClr val="002463"/>
                </a:solidFill>
                <a:latin typeface="Arial" panose="020B0604020202020204" pitchFamily="34" charset="0"/>
              </a:rPr>
              <a:t> </a:t>
            </a:r>
            <a:r>
              <a:rPr lang="en-GB" sz="1600" b="0" i="0" u="none" strike="noStrike" kern="100" dirty="0">
                <a:solidFill>
                  <a:srgbClr val="002463"/>
                </a:solidFill>
                <a:effectLst/>
                <a:latin typeface="Arial" panose="020B0604020202020204" pitchFamily="34" charset="0"/>
              </a:rPr>
              <a:t>20 credits</a:t>
            </a:r>
            <a:endParaRPr lang="en-GB" sz="1600" b="0" i="0" u="none" strike="noStrike" dirty="0">
              <a:solidFill>
                <a:srgbClr val="002463"/>
              </a:solidFill>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en-GB" sz="1600" b="0" i="0" u="none" strike="noStrike" kern="100" dirty="0">
                <a:solidFill>
                  <a:srgbClr val="002463"/>
                </a:solidFill>
                <a:effectLst/>
                <a:latin typeface="Arial" panose="020B0604020202020204" pitchFamily="34" charset="0"/>
              </a:rPr>
              <a:t>Further Maths for University Study</a:t>
            </a:r>
            <a:r>
              <a:rPr lang="en-GB" sz="1600" dirty="0">
                <a:solidFill>
                  <a:srgbClr val="002463"/>
                </a:solidFill>
                <a:latin typeface="Arial" panose="020B0604020202020204" pitchFamily="34" charset="0"/>
              </a:rPr>
              <a:t> </a:t>
            </a:r>
            <a:r>
              <a:rPr lang="en-GB" sz="1600" b="0" i="0" u="none" strike="noStrike" kern="100" dirty="0">
                <a:solidFill>
                  <a:srgbClr val="002463"/>
                </a:solidFill>
                <a:effectLst/>
                <a:latin typeface="Arial" panose="020B0604020202020204" pitchFamily="34" charset="0"/>
              </a:rPr>
              <a:t>20 credits</a:t>
            </a:r>
            <a:endParaRPr lang="en-GB" sz="1600" b="0" i="0" u="none" strike="noStrike" dirty="0">
              <a:solidFill>
                <a:srgbClr val="002463"/>
              </a:solidFill>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en-GB" sz="1600" b="0" i="0" u="none" strike="noStrike" kern="100" dirty="0">
                <a:solidFill>
                  <a:srgbClr val="002463"/>
                </a:solidFill>
                <a:effectLst/>
                <a:latin typeface="Arial" panose="020B0604020202020204" pitchFamily="34" charset="0"/>
              </a:rPr>
              <a:t>Physics for University Study</a:t>
            </a:r>
            <a:r>
              <a:rPr lang="en-GB" sz="1600" dirty="0">
                <a:solidFill>
                  <a:srgbClr val="002463"/>
                </a:solidFill>
                <a:latin typeface="Arial" panose="020B0604020202020204" pitchFamily="34" charset="0"/>
              </a:rPr>
              <a:t> </a:t>
            </a:r>
            <a:r>
              <a:rPr lang="en-GB" sz="1600" b="0" i="0" u="none" strike="noStrike" kern="100" dirty="0">
                <a:solidFill>
                  <a:srgbClr val="002463"/>
                </a:solidFill>
                <a:effectLst/>
                <a:latin typeface="Arial" panose="020B0604020202020204" pitchFamily="34" charset="0"/>
              </a:rPr>
              <a:t>20 credits</a:t>
            </a:r>
            <a:endParaRPr lang="en-GB" sz="1600" b="0" i="0" u="none" strike="noStrike" dirty="0">
              <a:solidFill>
                <a:srgbClr val="002463"/>
              </a:solidFill>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en-GB" sz="1600" b="0" i="0" u="none" strike="noStrike" kern="100" dirty="0">
                <a:solidFill>
                  <a:srgbClr val="002463"/>
                </a:solidFill>
                <a:effectLst/>
                <a:latin typeface="Arial" panose="020B0604020202020204" pitchFamily="34" charset="0"/>
              </a:rPr>
              <a:t>Chemistry for University Study</a:t>
            </a:r>
            <a:r>
              <a:rPr lang="en-GB" sz="1600" dirty="0">
                <a:solidFill>
                  <a:srgbClr val="002463"/>
                </a:solidFill>
                <a:latin typeface="Arial" panose="020B0604020202020204" pitchFamily="34" charset="0"/>
              </a:rPr>
              <a:t> </a:t>
            </a:r>
            <a:r>
              <a:rPr lang="en-GB" sz="1600" b="0" i="0" u="none" strike="noStrike" kern="100" dirty="0">
                <a:solidFill>
                  <a:srgbClr val="002463"/>
                </a:solidFill>
                <a:effectLst/>
                <a:latin typeface="Arial" panose="020B0604020202020204" pitchFamily="34" charset="0"/>
              </a:rPr>
              <a:t>20 credits</a:t>
            </a:r>
            <a:endParaRPr lang="en-GB" sz="1600" b="0" i="0" u="none" strike="noStrike" dirty="0">
              <a:solidFill>
                <a:srgbClr val="002463"/>
              </a:solidFill>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en-GB" sz="1600" b="0" i="0" u="none" strike="noStrike" kern="100" dirty="0">
                <a:solidFill>
                  <a:srgbClr val="002463"/>
                </a:solidFill>
                <a:effectLst/>
                <a:latin typeface="Arial" panose="020B0604020202020204" pitchFamily="34" charset="0"/>
              </a:rPr>
              <a:t>Biology for University Study</a:t>
            </a:r>
            <a:r>
              <a:rPr lang="en-GB" sz="1600" dirty="0">
                <a:solidFill>
                  <a:srgbClr val="002463"/>
                </a:solidFill>
                <a:latin typeface="Arial" panose="020B0604020202020204" pitchFamily="34" charset="0"/>
              </a:rPr>
              <a:t> </a:t>
            </a:r>
            <a:r>
              <a:rPr lang="en-GB" sz="1600" b="0" i="0" u="none" strike="noStrike" kern="100" dirty="0">
                <a:solidFill>
                  <a:srgbClr val="002463"/>
                </a:solidFill>
                <a:effectLst/>
                <a:latin typeface="Arial" panose="020B0604020202020204" pitchFamily="34" charset="0"/>
              </a:rPr>
              <a:t>20 credits</a:t>
            </a:r>
            <a:endParaRPr lang="en-GB" sz="1600" b="0" i="0" u="none" strike="noStrike" dirty="0">
              <a:solidFill>
                <a:srgbClr val="002463"/>
              </a:solidFill>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en-GB" sz="1600" b="0" i="0" u="none" strike="noStrike" kern="100" dirty="0">
                <a:solidFill>
                  <a:srgbClr val="002463"/>
                </a:solidFill>
                <a:effectLst/>
                <a:latin typeface="Arial" panose="020B0604020202020204" pitchFamily="34" charset="0"/>
              </a:rPr>
              <a:t>Introduction to Programming with Python</a:t>
            </a:r>
            <a:r>
              <a:rPr lang="en-GB" sz="1600" dirty="0">
                <a:solidFill>
                  <a:srgbClr val="002463"/>
                </a:solidFill>
                <a:latin typeface="Arial" panose="020B0604020202020204" pitchFamily="34" charset="0"/>
              </a:rPr>
              <a:t> </a:t>
            </a:r>
            <a:r>
              <a:rPr lang="en-GB" sz="1600" b="0" i="0" u="none" strike="noStrike" kern="100" dirty="0">
                <a:solidFill>
                  <a:srgbClr val="002463"/>
                </a:solidFill>
                <a:effectLst/>
                <a:latin typeface="Arial" panose="020B0604020202020204" pitchFamily="34" charset="0"/>
              </a:rPr>
              <a:t>20 credits</a:t>
            </a:r>
          </a:p>
          <a:p>
            <a:pPr algn="l" rtl="0" eaLnBrk="1" fontAlgn="t" latinLnBrk="0" hangingPunct="1">
              <a:lnSpc>
                <a:spcPct val="150000"/>
              </a:lnSpc>
              <a:spcBef>
                <a:spcPts val="0"/>
              </a:spcBef>
              <a:spcAft>
                <a:spcPts val="0"/>
              </a:spcAft>
            </a:pPr>
            <a:endParaRPr lang="en-GB" sz="1600" kern="100" dirty="0">
              <a:solidFill>
                <a:srgbClr val="002463"/>
              </a:solidFill>
              <a:latin typeface="Arial" panose="020B0604020202020204" pitchFamily="34" charset="0"/>
            </a:endParaRPr>
          </a:p>
          <a:p>
            <a:pPr algn="l" rtl="0" eaLnBrk="1" fontAlgn="t" latinLnBrk="0" hangingPunct="1">
              <a:lnSpc>
                <a:spcPct val="150000"/>
              </a:lnSpc>
              <a:spcBef>
                <a:spcPts val="0"/>
              </a:spcBef>
              <a:spcAft>
                <a:spcPts val="0"/>
              </a:spcAft>
            </a:pPr>
            <a:r>
              <a:rPr lang="en-GB" sz="1600" b="0" i="0" u="none" strike="noStrike" dirty="0">
                <a:solidFill>
                  <a:srgbClr val="002463"/>
                </a:solidFill>
                <a:effectLst/>
                <a:latin typeface="Arial" panose="020B0604020202020204" pitchFamily="34" charset="0"/>
              </a:rPr>
              <a:t>10 Credit Units:</a:t>
            </a: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en-GB" sz="1600" b="0" i="0" u="none" strike="noStrike" kern="100" dirty="0">
                <a:solidFill>
                  <a:srgbClr val="002463"/>
                </a:solidFill>
                <a:effectLst/>
                <a:latin typeface="Arial" panose="020B0604020202020204" pitchFamily="34" charset="0"/>
              </a:rPr>
              <a:t>New Introduction to Computer Science</a:t>
            </a:r>
            <a:r>
              <a:rPr lang="en-GB" sz="1600" dirty="0">
                <a:solidFill>
                  <a:srgbClr val="002463"/>
                </a:solidFill>
                <a:latin typeface="Arial" panose="020B0604020202020204" pitchFamily="34" charset="0"/>
              </a:rPr>
              <a:t> </a:t>
            </a:r>
            <a:r>
              <a:rPr lang="en-GB" sz="1600" b="0" i="0" u="none" strike="noStrike" kern="100" dirty="0">
                <a:solidFill>
                  <a:srgbClr val="002463"/>
                </a:solidFill>
                <a:effectLst/>
                <a:latin typeface="Arial" panose="020B0604020202020204" pitchFamily="34" charset="0"/>
              </a:rPr>
              <a:t>10 credits</a:t>
            </a:r>
            <a:endParaRPr lang="en-GB" sz="1600" b="0" i="0" u="none" strike="noStrike" dirty="0">
              <a:solidFill>
                <a:srgbClr val="002463"/>
              </a:solidFill>
              <a:effectLst/>
              <a:latin typeface="Arial" panose="020B0604020202020204" pitchFamily="34" charset="0"/>
            </a:endParaRPr>
          </a:p>
          <a:p>
            <a:pPr marL="285750" indent="-285750" algn="l" rtl="0" eaLnBrk="1" fontAlgn="t" latinLnBrk="0" hangingPunct="1">
              <a:lnSpc>
                <a:spcPct val="150000"/>
              </a:lnSpc>
              <a:spcBef>
                <a:spcPts val="0"/>
              </a:spcBef>
              <a:spcAft>
                <a:spcPts val="0"/>
              </a:spcAft>
              <a:buFont typeface="Arial" panose="020B0604020202020204" pitchFamily="34" charset="0"/>
              <a:buChar char="•"/>
            </a:pPr>
            <a:r>
              <a:rPr lang="en-GB" sz="1600" b="0" i="0" u="none" strike="noStrike" kern="100" dirty="0">
                <a:solidFill>
                  <a:srgbClr val="002463"/>
                </a:solidFill>
                <a:effectLst/>
                <a:latin typeface="Arial" panose="020B0604020202020204" pitchFamily="34" charset="0"/>
              </a:rPr>
              <a:t>Digital World</a:t>
            </a:r>
            <a:r>
              <a:rPr lang="en-GB" sz="1600" dirty="0">
                <a:solidFill>
                  <a:srgbClr val="002463"/>
                </a:solidFill>
                <a:latin typeface="Arial" panose="020B0604020202020204" pitchFamily="34" charset="0"/>
              </a:rPr>
              <a:t> </a:t>
            </a:r>
            <a:r>
              <a:rPr lang="en-GB" sz="1600" b="0" i="0" u="none" strike="noStrike" kern="100" dirty="0">
                <a:solidFill>
                  <a:srgbClr val="002463"/>
                </a:solidFill>
                <a:effectLst/>
                <a:latin typeface="Arial" panose="020B0604020202020204" pitchFamily="34" charset="0"/>
              </a:rPr>
              <a:t>10 credits</a:t>
            </a:r>
            <a:endParaRPr lang="en-GB" sz="1600" b="0" i="0" u="none" strike="noStrike" dirty="0">
              <a:solidFill>
                <a:srgbClr val="002463"/>
              </a:solidFill>
              <a:effectLst/>
              <a:latin typeface="Arial" panose="020B0604020202020204" pitchFamily="34" charset="0"/>
            </a:endParaRPr>
          </a:p>
          <a:p>
            <a:endParaRPr lang="en-GB" sz="1600" dirty="0"/>
          </a:p>
        </p:txBody>
      </p:sp>
      <p:sp>
        <p:nvSpPr>
          <p:cNvPr id="9" name="Arrow: Right 8">
            <a:extLst>
              <a:ext uri="{FF2B5EF4-FFF2-40B4-BE49-F238E27FC236}">
                <a16:creationId xmlns:a16="http://schemas.microsoft.com/office/drawing/2014/main" id="{3C8D9E3B-0B57-9024-57BD-E9BB28F51835}"/>
              </a:ext>
            </a:extLst>
          </p:cNvPr>
          <p:cNvSpPr/>
          <p:nvPr/>
        </p:nvSpPr>
        <p:spPr>
          <a:xfrm>
            <a:off x="4811486" y="3352800"/>
            <a:ext cx="1244965" cy="6463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9918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2BA464-3312-47C7-920D-1D2ECC0CBBFC}"/>
              </a:ext>
            </a:extLst>
          </p:cNvPr>
          <p:cNvSpPr txBox="1"/>
          <p:nvPr/>
        </p:nvSpPr>
        <p:spPr>
          <a:xfrm>
            <a:off x="377313" y="63999"/>
            <a:ext cx="9795387" cy="646331"/>
          </a:xfrm>
          <a:prstGeom prst="rect">
            <a:avLst/>
          </a:prstGeom>
          <a:noFill/>
        </p:spPr>
        <p:txBody>
          <a:bodyPr wrap="square" lIns="91440" tIns="45720" rIns="91440" bIns="45720" rtlCol="0" anchor="t">
            <a:spAutoFit/>
          </a:bodyPr>
          <a:lstStyle/>
          <a:p>
            <a:r>
              <a:rPr lang="en-ZA" sz="3600" b="1" dirty="0">
                <a:solidFill>
                  <a:srgbClr val="012169"/>
                </a:solidFill>
                <a:latin typeface="Arial"/>
                <a:cs typeface="Calibri"/>
              </a:rPr>
              <a:t>Benefits to learners:</a:t>
            </a:r>
          </a:p>
        </p:txBody>
      </p:sp>
      <p:sp>
        <p:nvSpPr>
          <p:cNvPr id="5" name="Rectangle 4">
            <a:extLst>
              <a:ext uri="{FF2B5EF4-FFF2-40B4-BE49-F238E27FC236}">
                <a16:creationId xmlns:a16="http://schemas.microsoft.com/office/drawing/2014/main" id="{8F54D95E-C591-2AD1-1191-6B413B865833}"/>
              </a:ext>
            </a:extLst>
          </p:cNvPr>
          <p:cNvSpPr/>
          <p:nvPr/>
        </p:nvSpPr>
        <p:spPr>
          <a:xfrm>
            <a:off x="0" y="6512010"/>
            <a:ext cx="12192000" cy="438662"/>
          </a:xfrm>
          <a:prstGeom prst="rect">
            <a:avLst/>
          </a:prstGeom>
          <a:solidFill>
            <a:srgbClr val="0024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104A30E-FAB6-2C2A-3D3A-4051CA76B0D1}"/>
              </a:ext>
            </a:extLst>
          </p:cNvPr>
          <p:cNvSpPr txBox="1"/>
          <p:nvPr/>
        </p:nvSpPr>
        <p:spPr>
          <a:xfrm>
            <a:off x="867169" y="1490008"/>
            <a:ext cx="6110573" cy="4190314"/>
          </a:xfrm>
          <a:prstGeom prst="rect">
            <a:avLst/>
          </a:prstGeom>
          <a:noFill/>
        </p:spPr>
        <p:txBody>
          <a:bodyPr wrap="square" rtlCol="0">
            <a:spAutoFit/>
          </a:bodyPr>
          <a:lstStyle/>
          <a:p>
            <a:pPr marL="342900" indent="-342900" algn="l">
              <a:lnSpc>
                <a:spcPct val="150000"/>
              </a:lnSpc>
              <a:buFont typeface="Arial" panose="020B0604020202020204" pitchFamily="34" charset="0"/>
              <a:buChar char="•"/>
            </a:pPr>
            <a:r>
              <a:rPr lang="en-US" sz="2000" b="1" i="0" dirty="0">
                <a:solidFill>
                  <a:srgbClr val="012169"/>
                </a:solidFill>
                <a:effectLst/>
                <a:latin typeface="Arial" panose="020B0604020202020204" pitchFamily="34" charset="0"/>
                <a:cs typeface="Arial" panose="020B0604020202020204" pitchFamily="34" charset="0"/>
              </a:rPr>
              <a:t>Enhanced Relevance</a:t>
            </a:r>
            <a:endParaRPr lang="en-US" sz="2000" b="0" i="0" dirty="0">
              <a:solidFill>
                <a:srgbClr val="012169"/>
              </a:solidFill>
              <a:effectLst/>
              <a:latin typeface="Arial" panose="020B0604020202020204" pitchFamily="34" charset="0"/>
              <a:cs typeface="Arial" panose="020B0604020202020204" pitchFamily="34" charset="0"/>
            </a:endParaRPr>
          </a:p>
          <a:p>
            <a:pPr marL="342900" indent="-342900" algn="l">
              <a:lnSpc>
                <a:spcPct val="150000"/>
              </a:lnSpc>
              <a:buFont typeface="Arial" panose="020B0604020202020204" pitchFamily="34" charset="0"/>
              <a:buChar char="•"/>
            </a:pPr>
            <a:r>
              <a:rPr lang="en-US" sz="2000" b="1" i="0" dirty="0">
                <a:solidFill>
                  <a:srgbClr val="012169"/>
                </a:solidFill>
                <a:effectLst/>
                <a:latin typeface="Arial" panose="020B0604020202020204" pitchFamily="34" charset="0"/>
                <a:cs typeface="Arial" panose="020B0604020202020204" pitchFamily="34" charset="0"/>
              </a:rPr>
              <a:t>Improved Skill Development</a:t>
            </a:r>
            <a:endParaRPr lang="en-US" sz="2000" b="0" i="0" dirty="0">
              <a:solidFill>
                <a:srgbClr val="012169"/>
              </a:solidFill>
              <a:effectLst/>
              <a:latin typeface="Arial" panose="020B0604020202020204" pitchFamily="34" charset="0"/>
              <a:cs typeface="Arial" panose="020B0604020202020204" pitchFamily="34" charset="0"/>
            </a:endParaRPr>
          </a:p>
          <a:p>
            <a:pPr marL="342900" indent="-342900" algn="l">
              <a:lnSpc>
                <a:spcPct val="150000"/>
              </a:lnSpc>
              <a:buFont typeface="Arial" panose="020B0604020202020204" pitchFamily="34" charset="0"/>
              <a:buChar char="•"/>
            </a:pPr>
            <a:r>
              <a:rPr lang="en-US" sz="2000" b="1" i="0" dirty="0">
                <a:solidFill>
                  <a:srgbClr val="012169"/>
                </a:solidFill>
                <a:effectLst/>
                <a:latin typeface="Arial" panose="020B0604020202020204" pitchFamily="34" charset="0"/>
                <a:cs typeface="Arial" panose="020B0604020202020204" pitchFamily="34" charset="0"/>
              </a:rPr>
              <a:t>Increased Engagement and Opportunities</a:t>
            </a:r>
          </a:p>
          <a:p>
            <a:pPr marL="342900" indent="-342900" algn="l">
              <a:lnSpc>
                <a:spcPct val="150000"/>
              </a:lnSpc>
              <a:buFont typeface="Arial" panose="020B0604020202020204" pitchFamily="34" charset="0"/>
              <a:buChar char="•"/>
            </a:pPr>
            <a:r>
              <a:rPr lang="en-US" sz="2000" b="1" dirty="0">
                <a:solidFill>
                  <a:srgbClr val="012169"/>
                </a:solidFill>
                <a:latin typeface="Arial" panose="020B0604020202020204" pitchFamily="34" charset="0"/>
                <a:cs typeface="Arial" panose="020B0604020202020204" pitchFamily="34" charset="0"/>
              </a:rPr>
              <a:t>Flexibility</a:t>
            </a:r>
            <a:r>
              <a:rPr lang="en-US" sz="2000" b="1" i="0" dirty="0">
                <a:solidFill>
                  <a:srgbClr val="012169"/>
                </a:solidFill>
                <a:effectLst/>
                <a:latin typeface="Arial" panose="020B0604020202020204" pitchFamily="34" charset="0"/>
                <a:cs typeface="Arial" panose="020B0604020202020204" pitchFamily="34" charset="0"/>
              </a:rPr>
              <a:t> </a:t>
            </a:r>
            <a:endParaRPr lang="en-US" sz="2000" b="0" i="0" dirty="0">
              <a:solidFill>
                <a:srgbClr val="012169"/>
              </a:solidFill>
              <a:effectLst/>
              <a:latin typeface="Arial" panose="020B0604020202020204" pitchFamily="34" charset="0"/>
              <a:cs typeface="Arial" panose="020B0604020202020204" pitchFamily="34" charset="0"/>
            </a:endParaRPr>
          </a:p>
          <a:p>
            <a:pPr marL="342900" indent="-342900" algn="l">
              <a:lnSpc>
                <a:spcPct val="150000"/>
              </a:lnSpc>
              <a:buFont typeface="Arial" panose="020B0604020202020204" pitchFamily="34" charset="0"/>
              <a:buChar char="•"/>
            </a:pPr>
            <a:r>
              <a:rPr lang="en-US" sz="2000" b="1" i="0" dirty="0">
                <a:solidFill>
                  <a:srgbClr val="012169"/>
                </a:solidFill>
                <a:effectLst/>
                <a:latin typeface="Arial" panose="020B0604020202020204" pitchFamily="34" charset="0"/>
                <a:cs typeface="Arial" panose="020B0604020202020204" pitchFamily="34" charset="0"/>
              </a:rPr>
              <a:t>Better Preparation for Higher Education</a:t>
            </a:r>
            <a:endParaRPr lang="en-US" sz="2000" b="0" i="0" dirty="0">
              <a:solidFill>
                <a:srgbClr val="012169"/>
              </a:solidFill>
              <a:effectLst/>
              <a:latin typeface="Arial" panose="020B0604020202020204" pitchFamily="34" charset="0"/>
              <a:cs typeface="Arial" panose="020B0604020202020204" pitchFamily="34" charset="0"/>
            </a:endParaRPr>
          </a:p>
          <a:p>
            <a:pPr marL="342900" indent="-342900" algn="l">
              <a:lnSpc>
                <a:spcPct val="150000"/>
              </a:lnSpc>
              <a:buFont typeface="Arial" panose="020B0604020202020204" pitchFamily="34" charset="0"/>
              <a:buChar char="•"/>
            </a:pPr>
            <a:r>
              <a:rPr lang="en-US" sz="2000" b="1" i="0" dirty="0">
                <a:solidFill>
                  <a:srgbClr val="012169"/>
                </a:solidFill>
                <a:effectLst/>
                <a:latin typeface="Arial" panose="020B0604020202020204" pitchFamily="34" charset="0"/>
                <a:cs typeface="Arial" panose="020B0604020202020204" pitchFamily="34" charset="0"/>
              </a:rPr>
              <a:t>Enhanced Accessibility and Inclusivity</a:t>
            </a:r>
          </a:p>
          <a:p>
            <a:pPr marL="342900" indent="-342900" algn="l">
              <a:lnSpc>
                <a:spcPct val="150000"/>
              </a:lnSpc>
              <a:buFont typeface="Arial" panose="020B0604020202020204" pitchFamily="34" charset="0"/>
              <a:buChar char="•"/>
            </a:pPr>
            <a:r>
              <a:rPr lang="en-US" sz="2000" b="1" i="0" dirty="0">
                <a:solidFill>
                  <a:srgbClr val="012169"/>
                </a:solidFill>
                <a:effectLst/>
                <a:latin typeface="Arial" panose="020B0604020202020204" pitchFamily="34" charset="0"/>
                <a:cs typeface="Arial" panose="020B0604020202020204" pitchFamily="34" charset="0"/>
              </a:rPr>
              <a:t>Improved Assessment Methods</a:t>
            </a:r>
            <a:endParaRPr lang="en-US" sz="2000" b="0" i="0" dirty="0">
              <a:solidFill>
                <a:srgbClr val="012169"/>
              </a:solidFill>
              <a:effectLst/>
              <a:latin typeface="Arial" panose="020B0604020202020204" pitchFamily="34" charset="0"/>
              <a:cs typeface="Arial" panose="020B0604020202020204" pitchFamily="34" charset="0"/>
            </a:endParaRPr>
          </a:p>
          <a:p>
            <a:pPr marL="342900" indent="-342900" algn="l">
              <a:lnSpc>
                <a:spcPct val="150000"/>
              </a:lnSpc>
              <a:buFont typeface="Arial" panose="020B0604020202020204" pitchFamily="34" charset="0"/>
              <a:buChar char="•"/>
            </a:pPr>
            <a:r>
              <a:rPr lang="en-US" sz="2000" b="1" dirty="0">
                <a:solidFill>
                  <a:srgbClr val="012169"/>
                </a:solidFill>
                <a:latin typeface="Arial" panose="020B0604020202020204" pitchFamily="34" charset="0"/>
                <a:cs typeface="Arial" panose="020B0604020202020204" pitchFamily="34" charset="0"/>
              </a:rPr>
              <a:t>G</a:t>
            </a:r>
            <a:r>
              <a:rPr lang="en-US" sz="2000" b="1" i="0" dirty="0">
                <a:solidFill>
                  <a:srgbClr val="012169"/>
                </a:solidFill>
                <a:effectLst/>
                <a:latin typeface="Arial" panose="020B0604020202020204" pitchFamily="34" charset="0"/>
                <a:cs typeface="Arial" panose="020B0604020202020204" pitchFamily="34" charset="0"/>
              </a:rPr>
              <a:t>lobal Recognition</a:t>
            </a:r>
          </a:p>
          <a:p>
            <a:pPr marL="342900" indent="-342900" algn="l">
              <a:lnSpc>
                <a:spcPct val="150000"/>
              </a:lnSpc>
              <a:buFont typeface="Arial" panose="020B0604020202020204" pitchFamily="34" charset="0"/>
              <a:buChar char="•"/>
            </a:pPr>
            <a:endParaRPr lang="en-US" sz="2000" b="0" i="0" dirty="0">
              <a:solidFill>
                <a:srgbClr val="012169"/>
              </a:solidFill>
              <a:effectLst/>
              <a:latin typeface="Arial" panose="020B0604020202020204" pitchFamily="34" charset="0"/>
              <a:cs typeface="Arial" panose="020B0604020202020204" pitchFamily="34" charset="0"/>
            </a:endParaRPr>
          </a:p>
        </p:txBody>
      </p:sp>
      <p:pic>
        <p:nvPicPr>
          <p:cNvPr id="9" name="Picture 8" descr="A group of people with a book above them&#10;&#10;Description automatically generated">
            <a:extLst>
              <a:ext uri="{FF2B5EF4-FFF2-40B4-BE49-F238E27FC236}">
                <a16:creationId xmlns:a16="http://schemas.microsoft.com/office/drawing/2014/main" id="{B19B8222-EDBD-038F-FDC1-89CED8D22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0288" y="2483955"/>
            <a:ext cx="4028055" cy="4028055"/>
          </a:xfrm>
          <a:prstGeom prst="rect">
            <a:avLst/>
          </a:prstGeom>
        </p:spPr>
      </p:pic>
    </p:spTree>
    <p:extLst>
      <p:ext uri="{BB962C8B-B14F-4D97-AF65-F5344CB8AC3E}">
        <p14:creationId xmlns:p14="http://schemas.microsoft.com/office/powerpoint/2010/main" val="720355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2BA464-3312-47C7-920D-1D2ECC0CBBFC}"/>
              </a:ext>
            </a:extLst>
          </p:cNvPr>
          <p:cNvSpPr txBox="1"/>
          <p:nvPr/>
        </p:nvSpPr>
        <p:spPr>
          <a:xfrm>
            <a:off x="377313" y="300302"/>
            <a:ext cx="9795387" cy="646331"/>
          </a:xfrm>
          <a:prstGeom prst="rect">
            <a:avLst/>
          </a:prstGeom>
          <a:noFill/>
        </p:spPr>
        <p:txBody>
          <a:bodyPr wrap="square" lIns="91440" tIns="45720" rIns="91440" bIns="45720" rtlCol="0" anchor="t">
            <a:spAutoFit/>
          </a:bodyPr>
          <a:lstStyle/>
          <a:p>
            <a:r>
              <a:rPr lang="en-ZA" sz="3600" b="1" dirty="0">
                <a:solidFill>
                  <a:srgbClr val="012169"/>
                </a:solidFill>
                <a:latin typeface="Arial"/>
                <a:cs typeface="Calibri"/>
              </a:rPr>
              <a:t>Entry Requirements:</a:t>
            </a:r>
          </a:p>
        </p:txBody>
      </p:sp>
      <p:sp>
        <p:nvSpPr>
          <p:cNvPr id="5" name="Rectangle 4">
            <a:extLst>
              <a:ext uri="{FF2B5EF4-FFF2-40B4-BE49-F238E27FC236}">
                <a16:creationId xmlns:a16="http://schemas.microsoft.com/office/drawing/2014/main" id="{8F54D95E-C591-2AD1-1191-6B413B865833}"/>
              </a:ext>
            </a:extLst>
          </p:cNvPr>
          <p:cNvSpPr/>
          <p:nvPr/>
        </p:nvSpPr>
        <p:spPr>
          <a:xfrm>
            <a:off x="0" y="6512010"/>
            <a:ext cx="12192000" cy="438662"/>
          </a:xfrm>
          <a:prstGeom prst="rect">
            <a:avLst/>
          </a:prstGeom>
          <a:solidFill>
            <a:srgbClr val="0024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6873829-4E88-8A2C-6417-291787D96348}"/>
              </a:ext>
            </a:extLst>
          </p:cNvPr>
          <p:cNvSpPr txBox="1"/>
          <p:nvPr/>
        </p:nvSpPr>
        <p:spPr>
          <a:xfrm>
            <a:off x="540450" y="1603714"/>
            <a:ext cx="11111100" cy="2800767"/>
          </a:xfrm>
          <a:prstGeom prst="rect">
            <a:avLst/>
          </a:prstGeom>
          <a:noFill/>
        </p:spPr>
        <p:txBody>
          <a:bodyPr wrap="square" rtlCol="0">
            <a:spAutoFit/>
          </a:bodyPr>
          <a:lstStyle/>
          <a:p>
            <a:pPr algn="l"/>
            <a:r>
              <a:rPr lang="en-US" sz="1600" b="1" i="0" dirty="0">
                <a:solidFill>
                  <a:srgbClr val="032367"/>
                </a:solidFill>
                <a:effectLst/>
                <a:latin typeface="Lato" panose="020F0502020204030203" pitchFamily="34" charset="0"/>
              </a:rPr>
              <a:t>Students must meet the following entry requirements:</a:t>
            </a:r>
          </a:p>
          <a:p>
            <a:pPr algn="l"/>
            <a:endParaRPr lang="en-US" sz="1600" b="0" i="0" dirty="0">
              <a:solidFill>
                <a:srgbClr val="032367"/>
              </a:solidFill>
              <a:effectLst/>
              <a:latin typeface="Lato" panose="020F0502020204030203" pitchFamily="34" charset="0"/>
            </a:endParaRPr>
          </a:p>
          <a:p>
            <a:pPr marL="285750" indent="-285750" algn="l">
              <a:buFont typeface="Arial" panose="020B0604020202020204" pitchFamily="34" charset="0"/>
              <a:buChar char="•"/>
            </a:pPr>
            <a:r>
              <a:rPr lang="en-US" sz="1600" b="0" i="0" dirty="0">
                <a:solidFill>
                  <a:srgbClr val="032367"/>
                </a:solidFill>
                <a:effectLst/>
                <a:latin typeface="Lato" panose="020F0502020204030203" pitchFamily="34" charset="0"/>
              </a:rPr>
              <a:t>Completed their GCSE/IGCSE ‘O’ Levels or an equivalent* qualification in their own country and passed 5 subjects with minimum grades of ‘C’, ‘4’ or equivalent* in each. These should include Mathematics and English.</a:t>
            </a:r>
          </a:p>
          <a:p>
            <a:pPr marL="285750" indent="-285750" algn="l">
              <a:buFont typeface="Arial" panose="020B0604020202020204" pitchFamily="34" charset="0"/>
              <a:buChar char="•"/>
            </a:pPr>
            <a:endParaRPr lang="en-US" sz="1600" b="0" i="0" dirty="0">
              <a:solidFill>
                <a:srgbClr val="032367"/>
              </a:solidFill>
              <a:effectLst/>
              <a:latin typeface="Lato" panose="020F0502020204030203" pitchFamily="34" charset="0"/>
            </a:endParaRPr>
          </a:p>
          <a:p>
            <a:pPr marL="285750" indent="-285750" algn="l">
              <a:buFont typeface="Arial" panose="020B0604020202020204" pitchFamily="34" charset="0"/>
              <a:buChar char="•"/>
            </a:pPr>
            <a:r>
              <a:rPr lang="en-US" sz="1600" b="0" i="0" dirty="0">
                <a:solidFill>
                  <a:srgbClr val="032367"/>
                </a:solidFill>
                <a:effectLst/>
                <a:latin typeface="Lato" panose="020F0502020204030203" pitchFamily="34" charset="0"/>
              </a:rPr>
              <a:t>Have a valid score of 4.5 or above in the International English Language Testing System (IELTS) examination or equivalent for students whose first language is not English. Alternatively, students can take the free NCC Education Standard English Placement Test which is administered by our Accredited Partner </a:t>
            </a:r>
            <a:r>
              <a:rPr lang="en-US" sz="1600" b="0" i="0" dirty="0" err="1">
                <a:solidFill>
                  <a:srgbClr val="032367"/>
                </a:solidFill>
                <a:effectLst/>
                <a:latin typeface="Lato" panose="020F0502020204030203" pitchFamily="34" charset="0"/>
              </a:rPr>
              <a:t>Centres</a:t>
            </a:r>
            <a:r>
              <a:rPr lang="en-US" sz="1600" b="0" i="0" dirty="0">
                <a:solidFill>
                  <a:srgbClr val="032367"/>
                </a:solidFill>
                <a:effectLst/>
                <a:latin typeface="Lato" panose="020F0502020204030203" pitchFamily="34" charset="0"/>
              </a:rPr>
              <a:t>.</a:t>
            </a:r>
          </a:p>
          <a:p>
            <a:pPr algn="l"/>
            <a:endParaRPr lang="en-US" sz="1600" b="0" i="0" dirty="0">
              <a:solidFill>
                <a:srgbClr val="032367"/>
              </a:solidFill>
              <a:effectLst/>
              <a:latin typeface="Lato" panose="020F0502020204030203" pitchFamily="34" charset="0"/>
            </a:endParaRPr>
          </a:p>
          <a:p>
            <a:pPr algn="l"/>
            <a:r>
              <a:rPr lang="en-US" sz="1600" b="1" i="0" dirty="0">
                <a:solidFill>
                  <a:srgbClr val="032367"/>
                </a:solidFill>
                <a:effectLst/>
                <a:latin typeface="Lato" panose="020F0502020204030203" pitchFamily="34" charset="0"/>
              </a:rPr>
              <a:t>* </a:t>
            </a:r>
            <a:r>
              <a:rPr lang="en-US" sz="1600" b="1" i="0" dirty="0" err="1">
                <a:solidFill>
                  <a:srgbClr val="032367"/>
                </a:solidFill>
                <a:effectLst/>
                <a:latin typeface="Lato" panose="020F0502020204030203" pitchFamily="34" charset="0"/>
              </a:rPr>
              <a:t>Centres</a:t>
            </a:r>
            <a:r>
              <a:rPr lang="en-US" sz="1600" b="1" i="0" dirty="0">
                <a:solidFill>
                  <a:srgbClr val="032367"/>
                </a:solidFill>
                <a:effectLst/>
                <a:latin typeface="Lato" panose="020F0502020204030203" pitchFamily="34" charset="0"/>
              </a:rPr>
              <a:t> need to provide evidence to justify any equivalency decision (both qualification equivalency and grade equivalency) they make pertaining to any enrolments via non-GCSE or non-standard routes.</a:t>
            </a:r>
          </a:p>
        </p:txBody>
      </p:sp>
      <p:pic>
        <p:nvPicPr>
          <p:cNvPr id="7" name="Picture 6" descr="A clipboard with check marks&#10;&#10;Description automatically generated">
            <a:extLst>
              <a:ext uri="{FF2B5EF4-FFF2-40B4-BE49-F238E27FC236}">
                <a16:creationId xmlns:a16="http://schemas.microsoft.com/office/drawing/2014/main" id="{348D0AE7-CD9F-3A8E-4D98-A3DAFA34C0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2700" y="4982679"/>
            <a:ext cx="1748662" cy="1748662"/>
          </a:xfrm>
          <a:prstGeom prst="rect">
            <a:avLst/>
          </a:prstGeom>
        </p:spPr>
      </p:pic>
    </p:spTree>
    <p:extLst>
      <p:ext uri="{BB962C8B-B14F-4D97-AF65-F5344CB8AC3E}">
        <p14:creationId xmlns:p14="http://schemas.microsoft.com/office/powerpoint/2010/main" val="3135553799"/>
      </p:ext>
    </p:extLst>
  </p:cSld>
  <p:clrMapOvr>
    <a:masterClrMapping/>
  </p:clrMapOvr>
</p:sld>
</file>

<file path=ppt/theme/theme1.xml><?xml version="1.0" encoding="utf-8"?>
<a:theme xmlns:a="http://schemas.openxmlformats.org/drawingml/2006/main" name="Office Theme">
  <a:themeElements>
    <a:clrScheme name="NCC Education">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CEDU Presentation Template 2020" id="{C2059D3D-CA82-3F40-AD11-7330EA068414}" vid="{C58AF409-261C-DE44-B5CA-0FD9A03523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CCEDU Presentation Template 2020" id="{C2059D3D-CA82-3F40-AD11-7330EA068414}" vid="{1A5FF4BC-1562-9D44-89FE-EE7F4869E72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CEDU Presentation Template 2020" id="{C2059D3D-CA82-3F40-AD11-7330EA068414}" vid="{A9C21250-C3CF-5C47-81D8-FE77DD44B8C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4F4ADB05A84D47B1C7EF89F4025644" ma:contentTypeVersion="19" ma:contentTypeDescription="Create a new document." ma:contentTypeScope="" ma:versionID="eecad0b7c638629f053638efb0e5d6f2">
  <xsd:schema xmlns:xsd="http://www.w3.org/2001/XMLSchema" xmlns:xs="http://www.w3.org/2001/XMLSchema" xmlns:p="http://schemas.microsoft.com/office/2006/metadata/properties" xmlns:ns2="f1b46be5-dccf-475e-971b-78efcdf323fa" xmlns:ns3="ca051115-9882-4b47-a2ef-2c4cfba1f945" targetNamespace="http://schemas.microsoft.com/office/2006/metadata/properties" ma:root="true" ma:fieldsID="c07d853b8f8b3f778eb84cac76da53b5" ns2:_="" ns3:_="">
    <xsd:import namespace="f1b46be5-dccf-475e-971b-78efcdf323fa"/>
    <xsd:import namespace="ca051115-9882-4b47-a2ef-2c4cfba1f94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3:TaxCatchAll" minOccurs="0"/>
                <xsd:element ref="ns2:lcf76f155ced4ddcb4097134ff3c332f"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b46be5-dccf-475e-971b-78efcdf323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98da7c-a375-4482-8dde-3a974fc2fd6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051115-9882-4b47-a2ef-2c4cfba1f94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651ddaa-4ca1-4b32-a5a1-620027f06780}" ma:internalName="TaxCatchAll" ma:showField="CatchAllData" ma:web="ca051115-9882-4b47-a2ef-2c4cfba1f9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1b46be5-dccf-475e-971b-78efcdf323fa">
      <Terms xmlns="http://schemas.microsoft.com/office/infopath/2007/PartnerControls"/>
    </lcf76f155ced4ddcb4097134ff3c332f>
    <TaxCatchAll xmlns="ca051115-9882-4b47-a2ef-2c4cfba1f945" xsi:nil="true"/>
  </documentManagement>
</p:properties>
</file>

<file path=customXml/itemProps1.xml><?xml version="1.0" encoding="utf-8"?>
<ds:datastoreItem xmlns:ds="http://schemas.openxmlformats.org/officeDocument/2006/customXml" ds:itemID="{B7A65F2A-227D-4D4B-9E5D-B2BF56E8A1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b46be5-dccf-475e-971b-78efcdf323fa"/>
    <ds:schemaRef ds:uri="ca051115-9882-4b47-a2ef-2c4cfba1f9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E4DE02-8E45-4ADA-A633-D4ED00227E84}">
  <ds:schemaRefs>
    <ds:schemaRef ds:uri="http://schemas.microsoft.com/sharepoint/v3/contenttype/forms"/>
  </ds:schemaRefs>
</ds:datastoreItem>
</file>

<file path=customXml/itemProps3.xml><?xml version="1.0" encoding="utf-8"?>
<ds:datastoreItem xmlns:ds="http://schemas.openxmlformats.org/officeDocument/2006/customXml" ds:itemID="{8F4154DF-661E-4A6D-BA0A-361C07ACF15E}">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1ee48c95-07bc-4f3d-8c10-c3d22590193f"/>
    <ds:schemaRef ds:uri="bebcc72c-dce2-4868-b988-78d469105b9e"/>
    <ds:schemaRef ds:uri="http://www.w3.org/XML/1998/namespace"/>
    <ds:schemaRef ds:uri="http://purl.org/dc/dcmitype/"/>
    <ds:schemaRef ds:uri="f1b46be5-dccf-475e-971b-78efcdf323fa"/>
    <ds:schemaRef ds:uri="ca051115-9882-4b47-a2ef-2c4cfba1f945"/>
  </ds:schemaRefs>
</ds:datastoreItem>
</file>

<file path=docProps/app.xml><?xml version="1.0" encoding="utf-8"?>
<Properties xmlns="http://schemas.openxmlformats.org/officeDocument/2006/extended-properties" xmlns:vt="http://schemas.openxmlformats.org/officeDocument/2006/docPropsVTypes">
  <Template>NCCEDU Overview of Newly Deveoped Qualification Specification  2024</Template>
  <TotalTime>819</TotalTime>
  <Words>2432</Words>
  <Application>Microsoft Office PowerPoint</Application>
  <PresentationFormat>Widescreen</PresentationFormat>
  <Paragraphs>376</Paragraphs>
  <Slides>24</Slides>
  <Notes>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24</vt:i4>
      </vt:variant>
    </vt:vector>
  </HeadingPairs>
  <TitlesOfParts>
    <vt:vector size="36" baseType="lpstr">
      <vt:lpstr>Aptos</vt:lpstr>
      <vt:lpstr>Arial</vt:lpstr>
      <vt:lpstr>Avenir bold</vt:lpstr>
      <vt:lpstr>Avenir Next</vt:lpstr>
      <vt:lpstr>Calibri</vt:lpstr>
      <vt:lpstr>Calibri Light</vt:lpstr>
      <vt:lpstr>Lato</vt:lpstr>
      <vt:lpstr>Symbol</vt:lpstr>
      <vt:lpstr>Times New Roman</vt:lpstr>
      <vt:lpstr>Office Theme</vt:lpstr>
      <vt:lpstr>Office Theme</vt:lpstr>
      <vt:lpstr>Office Theme</vt:lpstr>
      <vt:lpstr>PowerPoint Presentation</vt:lpstr>
      <vt:lpstr>Introduction into Level 3 International Foundation Diploma for Higher Education Studies (L3IFDHES)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dc:creator>Nidhi Agarwal</dc:creator>
  <cp:lastModifiedBy>Rebecca Gooch</cp:lastModifiedBy>
  <cp:revision>7</cp:revision>
  <dcterms:created xsi:type="dcterms:W3CDTF">2023-12-19T15:08:42Z</dcterms:created>
  <dcterms:modified xsi:type="dcterms:W3CDTF">2024-01-31T19:10:21Z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0x010100434F4ADB05A84D47B1C7EF89F4025644</vt:lpwstr>
  </property>
  <property fmtid="{D5CDD505-2E9C-101B-9397-08002B2CF9AE}" pid="3" name="MediaServiceImageTags">
    <vt:lpwstr/>
  </property>
</Properties>
</file>